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25"/>
  </p:notesMasterIdLst>
  <p:handoutMasterIdLst>
    <p:handoutMasterId r:id="rId26"/>
  </p:handoutMasterIdLst>
  <p:sldIdLst>
    <p:sldId id="368" r:id="rId5"/>
    <p:sldId id="336" r:id="rId6"/>
    <p:sldId id="387" r:id="rId7"/>
    <p:sldId id="388" r:id="rId8"/>
    <p:sldId id="344" r:id="rId9"/>
    <p:sldId id="389" r:id="rId10"/>
    <p:sldId id="359" r:id="rId11"/>
    <p:sldId id="373" r:id="rId12"/>
    <p:sldId id="377" r:id="rId13"/>
    <p:sldId id="378" r:id="rId14"/>
    <p:sldId id="379" r:id="rId15"/>
    <p:sldId id="380" r:id="rId16"/>
    <p:sldId id="381" r:id="rId17"/>
    <p:sldId id="382" r:id="rId18"/>
    <p:sldId id="383" r:id="rId19"/>
    <p:sldId id="375" r:id="rId20"/>
    <p:sldId id="384" r:id="rId21"/>
    <p:sldId id="385" r:id="rId22"/>
    <p:sldId id="386" r:id="rId23"/>
    <p:sldId id="3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779806-4133-5177-17D8-A7CBA8CC2755}" name="Alger, Ian" initials="IA" userId="S::algeri@cityofvancouver.us::291b58a6-30d6-4246-8912-9d47b0cab3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C8"/>
    <a:srgbClr val="4FB5E6"/>
    <a:srgbClr val="00334A"/>
    <a:srgbClr val="12CFCA"/>
    <a:srgbClr val="E6E6E6"/>
    <a:srgbClr val="EE752D"/>
    <a:srgbClr val="787160"/>
    <a:srgbClr val="E2B322"/>
    <a:srgbClr val="99CF6A"/>
    <a:srgbClr val="4B08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399EBC-3608-4C5E-B353-F439E8CEDF6B}" v="53" dt="2026-01-27T20:06:16.5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327" autoAdjust="0"/>
  </p:normalViewPr>
  <p:slideViewPr>
    <p:cSldViewPr snapToGrid="0">
      <p:cViewPr varScale="1">
        <p:scale>
          <a:sx n="74" d="100"/>
          <a:sy n="74" d="100"/>
        </p:scale>
        <p:origin x="1872" y="6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ger, Ian" userId="291b58a6-30d6-4246-8912-9d47b0cab375" providerId="ADAL" clId="{02A91151-F2B4-4570-ADF4-10A518CEC0DF}"/>
    <pc:docChg chg="undo redo custSel addSld delSld modSld sldOrd">
      <pc:chgData name="Alger, Ian" userId="291b58a6-30d6-4246-8912-9d47b0cab375" providerId="ADAL" clId="{02A91151-F2B4-4570-ADF4-10A518CEC0DF}" dt="2026-01-28T18:35:49.930" v="16353" actId="20577"/>
      <pc:docMkLst>
        <pc:docMk/>
      </pc:docMkLst>
      <pc:sldChg chg="addSp delSp modSp mod modCm modNotesTx">
        <pc:chgData name="Alger, Ian" userId="291b58a6-30d6-4246-8912-9d47b0cab375" providerId="ADAL" clId="{02A91151-F2B4-4570-ADF4-10A518CEC0DF}" dt="2026-01-28T18:26:01.333" v="16104" actId="20577"/>
        <pc:sldMkLst>
          <pc:docMk/>
          <pc:sldMk cId="2648222500" sldId="336"/>
        </pc:sldMkLst>
        <pc:spChg chg="mod">
          <ac:chgData name="Alger, Ian" userId="291b58a6-30d6-4246-8912-9d47b0cab375" providerId="ADAL" clId="{02A91151-F2B4-4570-ADF4-10A518CEC0DF}" dt="2026-01-08T18:31:16.263" v="277" actId="20577"/>
          <ac:spMkLst>
            <pc:docMk/>
            <pc:sldMk cId="2648222500" sldId="336"/>
            <ac:spMk id="2" creationId="{3C5A1BBF-644B-A367-99FB-9CD20B1B68EA}"/>
          </ac:spMkLst>
        </pc:spChg>
        <pc:spChg chg="mod">
          <ac:chgData name="Alger, Ian" userId="291b58a6-30d6-4246-8912-9d47b0cab375" providerId="ADAL" clId="{02A91151-F2B4-4570-ADF4-10A518CEC0DF}" dt="2026-01-28T18:25:19.634" v="15997" actId="20577"/>
          <ac:spMkLst>
            <pc:docMk/>
            <pc:sldMk cId="2648222500" sldId="336"/>
            <ac:spMk id="3" creationId="{CB8C9267-135F-759E-CA23-D928621F81BA}"/>
          </ac:spMkLst>
        </pc:spChg>
        <pc:spChg chg="mod">
          <ac:chgData name="Alger, Ian" userId="291b58a6-30d6-4246-8912-9d47b0cab375" providerId="ADAL" clId="{02A91151-F2B4-4570-ADF4-10A518CEC0DF}" dt="2026-01-08T18:32:10.768" v="315" actId="20577"/>
          <ac:spMkLst>
            <pc:docMk/>
            <pc:sldMk cId="2648222500" sldId="336"/>
            <ac:spMk id="4" creationId="{526A28CA-ECCF-37F5-7A8A-3BD3F0DA13DA}"/>
          </ac:spMkLst>
        </pc:spChg>
        <pc:picChg chg="add mod modCrop">
          <ac:chgData name="Alger, Ian" userId="291b58a6-30d6-4246-8912-9d47b0cab375" providerId="ADAL" clId="{02A91151-F2B4-4570-ADF4-10A518CEC0DF}" dt="2026-01-25T19:04:26.038" v="5714" actId="14100"/>
          <ac:picMkLst>
            <pc:docMk/>
            <pc:sldMk cId="2648222500" sldId="336"/>
            <ac:picMk id="13" creationId="{0C1CFB91-009E-5E2A-7399-79532D834895}"/>
          </ac:picMkLst>
        </pc:picChg>
        <pc:picChg chg="add mod modCrop">
          <ac:chgData name="Alger, Ian" userId="291b58a6-30d6-4246-8912-9d47b0cab375" providerId="ADAL" clId="{02A91151-F2B4-4570-ADF4-10A518CEC0DF}" dt="2026-01-25T19:04:30.651" v="5715" actId="14100"/>
          <ac:picMkLst>
            <pc:docMk/>
            <pc:sldMk cId="2648222500" sldId="336"/>
            <ac:picMk id="15" creationId="{0EB6E46B-52CB-5380-2B9C-E83E1FD7F164}"/>
          </ac:picMkLst>
        </pc:picChg>
        <pc:picChg chg="add mod modCrop">
          <ac:chgData name="Alger, Ian" userId="291b58a6-30d6-4246-8912-9d47b0cab375" providerId="ADAL" clId="{02A91151-F2B4-4570-ADF4-10A518CEC0DF}" dt="2026-01-25T19:04:26.038" v="5714" actId="14100"/>
          <ac:picMkLst>
            <pc:docMk/>
            <pc:sldMk cId="2648222500" sldId="336"/>
            <ac:picMk id="17" creationId="{0354C76C-A4B5-515F-ED04-E267EB32CB72}"/>
          </ac:picMkLst>
        </pc:picChg>
        <pc:extLst>
          <p:ext xmlns:p="http://schemas.openxmlformats.org/presentationml/2006/main" uri="{D6D511B9-2390-475A-947B-AFAB55BFBCF1}">
            <pc226:cmChg xmlns:pc226="http://schemas.microsoft.com/office/powerpoint/2022/06/main/command" chg="mod">
              <pc226:chgData name="Alger, Ian" userId="291b58a6-30d6-4246-8912-9d47b0cab375" providerId="ADAL" clId="{02A91151-F2B4-4570-ADF4-10A518CEC0DF}" dt="2026-01-28T18:25:19.634" v="15997" actId="20577"/>
              <pc2:cmMkLst xmlns:pc2="http://schemas.microsoft.com/office/powerpoint/2019/9/main/command">
                <pc:docMk/>
                <pc:sldMk cId="2648222500" sldId="336"/>
                <pc2:cmMk id="{8A11AD58-E978-4061-B796-7ACC8FA11665}"/>
              </pc2:cmMkLst>
            </pc226:cmChg>
          </p:ext>
        </pc:extLst>
      </pc:sldChg>
      <pc:sldChg chg="addSp modSp mod modNotesTx">
        <pc:chgData name="Alger, Ian" userId="291b58a6-30d6-4246-8912-9d47b0cab375" providerId="ADAL" clId="{02A91151-F2B4-4570-ADF4-10A518CEC0DF}" dt="2026-01-27T21:43:08.678" v="15708" actId="1036"/>
        <pc:sldMkLst>
          <pc:docMk/>
          <pc:sldMk cId="2458630665" sldId="344"/>
        </pc:sldMkLst>
        <pc:spChg chg="mod">
          <ac:chgData name="Alger, Ian" userId="291b58a6-30d6-4246-8912-9d47b0cab375" providerId="ADAL" clId="{02A91151-F2B4-4570-ADF4-10A518CEC0DF}" dt="2026-01-25T17:59:37.241" v="5500" actId="20577"/>
          <ac:spMkLst>
            <pc:docMk/>
            <pc:sldMk cId="2458630665" sldId="344"/>
            <ac:spMk id="2" creationId="{71B2F1E5-6C13-D182-83E8-C1E132F8A620}"/>
          </ac:spMkLst>
        </pc:spChg>
        <pc:spChg chg="mod">
          <ac:chgData name="Alger, Ian" userId="291b58a6-30d6-4246-8912-9d47b0cab375" providerId="ADAL" clId="{02A91151-F2B4-4570-ADF4-10A518CEC0DF}" dt="2026-01-08T18:36:37.506" v="858" actId="122"/>
          <ac:spMkLst>
            <pc:docMk/>
            <pc:sldMk cId="2458630665" sldId="344"/>
            <ac:spMk id="6" creationId="{5BB8A218-AF6C-B17E-9603-97468A36A0E3}"/>
          </ac:spMkLst>
        </pc:spChg>
        <pc:spChg chg="mod">
          <ac:chgData name="Alger, Ian" userId="291b58a6-30d6-4246-8912-9d47b0cab375" providerId="ADAL" clId="{02A91151-F2B4-4570-ADF4-10A518CEC0DF}" dt="2026-01-27T21:43:08.678" v="15708" actId="1036"/>
          <ac:spMkLst>
            <pc:docMk/>
            <pc:sldMk cId="2458630665" sldId="344"/>
            <ac:spMk id="9" creationId="{C35D3B34-AFD0-ED22-0B6C-9B86BB5E5574}"/>
          </ac:spMkLst>
        </pc:spChg>
        <pc:picChg chg="add mod">
          <ac:chgData name="Alger, Ian" userId="291b58a6-30d6-4246-8912-9d47b0cab375" providerId="ADAL" clId="{02A91151-F2B4-4570-ADF4-10A518CEC0DF}" dt="2026-01-27T20:04:02.539" v="14539" actId="14100"/>
          <ac:picMkLst>
            <pc:docMk/>
            <pc:sldMk cId="2458630665" sldId="344"/>
            <ac:picMk id="4" creationId="{A708210E-A535-4248-FD79-41C52272C532}"/>
          </ac:picMkLst>
        </pc:picChg>
        <pc:picChg chg="mod">
          <ac:chgData name="Alger, Ian" userId="291b58a6-30d6-4246-8912-9d47b0cab375" providerId="ADAL" clId="{02A91151-F2B4-4570-ADF4-10A518CEC0DF}" dt="2026-01-25T19:05:31.964" v="5720" actId="1076"/>
          <ac:picMkLst>
            <pc:docMk/>
            <pc:sldMk cId="2458630665" sldId="344"/>
            <ac:picMk id="2054" creationId="{6B5FC93F-CA5D-3A1C-FB76-EB9F7DDF90D1}"/>
          </ac:picMkLst>
        </pc:picChg>
      </pc:sldChg>
      <pc:sldChg chg="modSp mod modNotesTx">
        <pc:chgData name="Alger, Ian" userId="291b58a6-30d6-4246-8912-9d47b0cab375" providerId="ADAL" clId="{02A91151-F2B4-4570-ADF4-10A518CEC0DF}" dt="2026-01-28T18:31:36.456" v="16157" actId="20577"/>
        <pc:sldMkLst>
          <pc:docMk/>
          <pc:sldMk cId="684109275" sldId="359"/>
        </pc:sldMkLst>
        <pc:spChg chg="mod">
          <ac:chgData name="Alger, Ian" userId="291b58a6-30d6-4246-8912-9d47b0cab375" providerId="ADAL" clId="{02A91151-F2B4-4570-ADF4-10A518CEC0DF}" dt="2026-01-27T20:22:16.955" v="14974" actId="403"/>
          <ac:spMkLst>
            <pc:docMk/>
            <pc:sldMk cId="684109275" sldId="359"/>
            <ac:spMk id="2" creationId="{B721B9C3-7A0C-368E-37ED-5649B6432EA4}"/>
          </ac:spMkLst>
        </pc:spChg>
        <pc:spChg chg="mod">
          <ac:chgData name="Alger, Ian" userId="291b58a6-30d6-4246-8912-9d47b0cab375" providerId="ADAL" clId="{02A91151-F2B4-4570-ADF4-10A518CEC0DF}" dt="2026-01-28T18:31:36.456" v="16157" actId="20577"/>
          <ac:spMkLst>
            <pc:docMk/>
            <pc:sldMk cId="684109275" sldId="359"/>
            <ac:spMk id="15" creationId="{ECE7AF2F-E2D3-895C-C2F5-F07A4CF1A298}"/>
          </ac:spMkLst>
        </pc:spChg>
        <pc:spChg chg="mod">
          <ac:chgData name="Alger, Ian" userId="291b58a6-30d6-4246-8912-9d47b0cab375" providerId="ADAL" clId="{02A91151-F2B4-4570-ADF4-10A518CEC0DF}" dt="2026-01-28T18:30:32.966" v="16127" actId="20577"/>
          <ac:spMkLst>
            <pc:docMk/>
            <pc:sldMk cId="684109275" sldId="359"/>
            <ac:spMk id="22" creationId="{1F916AD9-CEB2-C14F-62C7-5C404C0B741E}"/>
          </ac:spMkLst>
        </pc:spChg>
        <pc:spChg chg="mod ord">
          <ac:chgData name="Alger, Ian" userId="291b58a6-30d6-4246-8912-9d47b0cab375" providerId="ADAL" clId="{02A91151-F2B4-4570-ADF4-10A518CEC0DF}" dt="2026-01-28T18:31:25.096" v="16128" actId="167"/>
          <ac:spMkLst>
            <pc:docMk/>
            <pc:sldMk cId="684109275" sldId="359"/>
            <ac:spMk id="25" creationId="{AD6C92C8-3F48-0033-BB61-8534C9FDD196}"/>
          </ac:spMkLst>
        </pc:spChg>
      </pc:sldChg>
      <pc:sldChg chg="modSp mod modNotesTx">
        <pc:chgData name="Alger, Ian" userId="291b58a6-30d6-4246-8912-9d47b0cab375" providerId="ADAL" clId="{02A91151-F2B4-4570-ADF4-10A518CEC0DF}" dt="2026-01-28T18:03:17.511" v="15986" actId="20577"/>
        <pc:sldMkLst>
          <pc:docMk/>
          <pc:sldMk cId="3477293252" sldId="361"/>
        </pc:sldMkLst>
        <pc:spChg chg="mod">
          <ac:chgData name="Alger, Ian" userId="291b58a6-30d6-4246-8912-9d47b0cab375" providerId="ADAL" clId="{02A91151-F2B4-4570-ADF4-10A518CEC0DF}" dt="2026-01-28T18:03:17.511" v="15986" actId="20577"/>
          <ac:spMkLst>
            <pc:docMk/>
            <pc:sldMk cId="3477293252" sldId="361"/>
            <ac:spMk id="2" creationId="{FC7567EA-510D-262B-EECB-855C652F45B3}"/>
          </ac:spMkLst>
        </pc:spChg>
        <pc:spChg chg="mod">
          <ac:chgData name="Alger, Ian" userId="291b58a6-30d6-4246-8912-9d47b0cab375" providerId="ADAL" clId="{02A91151-F2B4-4570-ADF4-10A518CEC0DF}" dt="2026-01-08T18:51:26.187" v="1531" actId="20577"/>
          <ac:spMkLst>
            <pc:docMk/>
            <pc:sldMk cId="3477293252" sldId="361"/>
            <ac:spMk id="4" creationId="{6E7682D7-CF7D-6636-4AB5-E015A656C28C}"/>
          </ac:spMkLst>
        </pc:spChg>
        <pc:spChg chg="mod">
          <ac:chgData name="Alger, Ian" userId="291b58a6-30d6-4246-8912-9d47b0cab375" providerId="ADAL" clId="{02A91151-F2B4-4570-ADF4-10A518CEC0DF}" dt="2026-01-08T18:51:50.334" v="1561" actId="207"/>
          <ac:spMkLst>
            <pc:docMk/>
            <pc:sldMk cId="3477293252" sldId="361"/>
            <ac:spMk id="5" creationId="{55729D83-B47D-1E8F-31AA-9009E7035FB6}"/>
          </ac:spMkLst>
        </pc:spChg>
      </pc:sldChg>
      <pc:sldChg chg="addSp delSp modSp mod ord modNotesTx">
        <pc:chgData name="Alger, Ian" userId="291b58a6-30d6-4246-8912-9d47b0cab375" providerId="ADAL" clId="{02A91151-F2B4-4570-ADF4-10A518CEC0DF}" dt="2026-01-27T19:38:57.511" v="13932" actId="1037"/>
        <pc:sldMkLst>
          <pc:docMk/>
          <pc:sldMk cId="2648642578" sldId="368"/>
        </pc:sldMkLst>
        <pc:spChg chg="mod">
          <ac:chgData name="Alger, Ian" userId="291b58a6-30d6-4246-8912-9d47b0cab375" providerId="ADAL" clId="{02A91151-F2B4-4570-ADF4-10A518CEC0DF}" dt="2026-01-08T18:27:29.466" v="199" actId="20577"/>
          <ac:spMkLst>
            <pc:docMk/>
            <pc:sldMk cId="2648642578" sldId="368"/>
            <ac:spMk id="4" creationId="{B07FEF3E-BB16-47DD-1F17-94DDF44922B5}"/>
          </ac:spMkLst>
        </pc:spChg>
        <pc:spChg chg="add mod">
          <ac:chgData name="Alger, Ian" userId="291b58a6-30d6-4246-8912-9d47b0cab375" providerId="ADAL" clId="{02A91151-F2B4-4570-ADF4-10A518CEC0DF}" dt="2026-01-25T18:19:46.962" v="5634" actId="403"/>
          <ac:spMkLst>
            <pc:docMk/>
            <pc:sldMk cId="2648642578" sldId="368"/>
            <ac:spMk id="11" creationId="{BDC1DA11-FC82-DD11-8E5A-9354ACB3E6C7}"/>
          </ac:spMkLst>
        </pc:spChg>
        <pc:spChg chg="add mod">
          <ac:chgData name="Alger, Ian" userId="291b58a6-30d6-4246-8912-9d47b0cab375" providerId="ADAL" clId="{02A91151-F2B4-4570-ADF4-10A518CEC0DF}" dt="2026-01-25T18:19:20.295" v="5630" actId="207"/>
          <ac:spMkLst>
            <pc:docMk/>
            <pc:sldMk cId="2648642578" sldId="368"/>
            <ac:spMk id="12" creationId="{B311DFF7-3881-A5AC-8EDD-535116FF6C55}"/>
          </ac:spMkLst>
        </pc:spChg>
        <pc:picChg chg="add mod">
          <ac:chgData name="Alger, Ian" userId="291b58a6-30d6-4246-8912-9d47b0cab375" providerId="ADAL" clId="{02A91151-F2B4-4570-ADF4-10A518CEC0DF}" dt="2026-01-27T19:38:57.511" v="13932" actId="1037"/>
          <ac:picMkLst>
            <pc:docMk/>
            <pc:sldMk cId="2648642578" sldId="368"/>
            <ac:picMk id="10" creationId="{19D0B66D-99D2-FCD9-1FFA-47293C19CB27}"/>
          </ac:picMkLst>
        </pc:picChg>
      </pc:sldChg>
      <pc:sldChg chg="addSp delSp modSp add mod ord modNotesTx">
        <pc:chgData name="Alger, Ian" userId="291b58a6-30d6-4246-8912-9d47b0cab375" providerId="ADAL" clId="{02A91151-F2B4-4570-ADF4-10A518CEC0DF}" dt="2026-01-28T18:35:49.930" v="16353" actId="20577"/>
        <pc:sldMkLst>
          <pc:docMk/>
          <pc:sldMk cId="4219223012" sldId="373"/>
        </pc:sldMkLst>
        <pc:spChg chg="mod">
          <ac:chgData name="Alger, Ian" userId="291b58a6-30d6-4246-8912-9d47b0cab375" providerId="ADAL" clId="{02A91151-F2B4-4570-ADF4-10A518CEC0DF}" dt="2026-01-08T18:39:39.772" v="1085" actId="20577"/>
          <ac:spMkLst>
            <pc:docMk/>
            <pc:sldMk cId="4219223012" sldId="373"/>
            <ac:spMk id="2" creationId="{1E29DC18-E902-5AC0-DCC3-AFB25BB4324A}"/>
          </ac:spMkLst>
        </pc:spChg>
        <pc:spChg chg="mod">
          <ac:chgData name="Alger, Ian" userId="291b58a6-30d6-4246-8912-9d47b0cab375" providerId="ADAL" clId="{02A91151-F2B4-4570-ADF4-10A518CEC0DF}" dt="2026-01-08T18:39:44.499" v="1095" actId="20577"/>
          <ac:spMkLst>
            <pc:docMk/>
            <pc:sldMk cId="4219223012" sldId="373"/>
            <ac:spMk id="4" creationId="{E6064220-BA54-2285-8977-060A5B376F1C}"/>
          </ac:spMkLst>
        </pc:spChg>
        <pc:graphicFrameChg chg="add mod modGraphic">
          <ac:chgData name="Alger, Ian" userId="291b58a6-30d6-4246-8912-9d47b0cab375" providerId="ADAL" clId="{02A91151-F2B4-4570-ADF4-10A518CEC0DF}" dt="2026-01-25T17:50:45.453" v="5477" actId="27107"/>
          <ac:graphicFrameMkLst>
            <pc:docMk/>
            <pc:sldMk cId="4219223012" sldId="373"/>
            <ac:graphicFrameMk id="8" creationId="{E9D9A169-7B50-CF0F-C402-7F081AE3B156}"/>
          </ac:graphicFrameMkLst>
        </pc:graphicFrameChg>
      </pc:sldChg>
      <pc:sldChg chg="delSp modSp add mod ord modNotesTx">
        <pc:chgData name="Alger, Ian" userId="291b58a6-30d6-4246-8912-9d47b0cab375" providerId="ADAL" clId="{02A91151-F2B4-4570-ADF4-10A518CEC0DF}" dt="2026-01-28T18:02:41.415" v="15978" actId="20577"/>
        <pc:sldMkLst>
          <pc:docMk/>
          <pc:sldMk cId="2100120766" sldId="375"/>
        </pc:sldMkLst>
        <pc:spChg chg="mod">
          <ac:chgData name="Alger, Ian" userId="291b58a6-30d6-4246-8912-9d47b0cab375" providerId="ADAL" clId="{02A91151-F2B4-4570-ADF4-10A518CEC0DF}" dt="2026-01-20T16:40:34.121" v="4080" actId="20577"/>
          <ac:spMkLst>
            <pc:docMk/>
            <pc:sldMk cId="2100120766" sldId="375"/>
            <ac:spMk id="2" creationId="{130DD048-1712-906B-371C-E356F4A51174}"/>
          </ac:spMkLst>
        </pc:spChg>
        <pc:spChg chg="mod">
          <ac:chgData name="Alger, Ian" userId="291b58a6-30d6-4246-8912-9d47b0cab375" providerId="ADAL" clId="{02A91151-F2B4-4570-ADF4-10A518CEC0DF}" dt="2026-01-27T21:51:30.302" v="15889" actId="255"/>
          <ac:spMkLst>
            <pc:docMk/>
            <pc:sldMk cId="2100120766" sldId="375"/>
            <ac:spMk id="3" creationId="{02D6B93B-F529-FE58-35A9-377F084FE7F2}"/>
          </ac:spMkLst>
        </pc:spChg>
        <pc:spChg chg="mod">
          <ac:chgData name="Alger, Ian" userId="291b58a6-30d6-4246-8912-9d47b0cab375" providerId="ADAL" clId="{02A91151-F2B4-4570-ADF4-10A518CEC0DF}" dt="2026-01-20T16:40:42.260" v="4107" actId="20577"/>
          <ac:spMkLst>
            <pc:docMk/>
            <pc:sldMk cId="2100120766" sldId="375"/>
            <ac:spMk id="4" creationId="{0AEB4BD7-096A-0130-267B-941EE00DE9C2}"/>
          </ac:spMkLst>
        </pc:spChg>
        <pc:spChg chg="mod">
          <ac:chgData name="Alger, Ian" userId="291b58a6-30d6-4246-8912-9d47b0cab375" providerId="ADAL" clId="{02A91151-F2B4-4570-ADF4-10A518CEC0DF}" dt="2026-01-28T18:02:41.415" v="15978" actId="20577"/>
          <ac:spMkLst>
            <pc:docMk/>
            <pc:sldMk cId="2100120766" sldId="375"/>
            <ac:spMk id="5" creationId="{11E7DD21-4943-F696-2EE3-DA89F7A7A246}"/>
          </ac:spMkLst>
        </pc:spChg>
      </pc:sldChg>
      <pc:sldChg chg="addSp modSp add mod modNotesTx">
        <pc:chgData name="Alger, Ian" userId="291b58a6-30d6-4246-8912-9d47b0cab375" providerId="ADAL" clId="{02A91151-F2B4-4570-ADF4-10A518CEC0DF}" dt="2026-01-28T18:02:06.719" v="15965" actId="20577"/>
        <pc:sldMkLst>
          <pc:docMk/>
          <pc:sldMk cId="3700141345" sldId="377"/>
        </pc:sldMkLst>
        <pc:spChg chg="add mod">
          <ac:chgData name="Alger, Ian" userId="291b58a6-30d6-4246-8912-9d47b0cab375" providerId="ADAL" clId="{02A91151-F2B4-4570-ADF4-10A518CEC0DF}" dt="2026-01-20T16:01:51.260" v="1870" actId="208"/>
          <ac:spMkLst>
            <pc:docMk/>
            <pc:sldMk cId="3700141345" sldId="377"/>
            <ac:spMk id="3" creationId="{EA222E5E-DFAA-8302-05CE-65651538C776}"/>
          </ac:spMkLst>
        </pc:spChg>
        <pc:spChg chg="mod">
          <ac:chgData name="Alger, Ian" userId="291b58a6-30d6-4246-8912-9d47b0cab375" providerId="ADAL" clId="{02A91151-F2B4-4570-ADF4-10A518CEC0DF}" dt="2026-01-28T18:02:06.719" v="15965" actId="20577"/>
          <ac:spMkLst>
            <pc:docMk/>
            <pc:sldMk cId="3700141345" sldId="377"/>
            <ac:spMk id="5" creationId="{8492CC51-D853-8DD5-51C4-78078D7AA402}"/>
          </ac:spMkLst>
        </pc:spChg>
        <pc:graphicFrameChg chg="modGraphic">
          <ac:chgData name="Alger, Ian" userId="291b58a6-30d6-4246-8912-9d47b0cab375" providerId="ADAL" clId="{02A91151-F2B4-4570-ADF4-10A518CEC0DF}" dt="2026-01-25T17:51:01.417" v="5478" actId="20577"/>
          <ac:graphicFrameMkLst>
            <pc:docMk/>
            <pc:sldMk cId="3700141345" sldId="377"/>
            <ac:graphicFrameMk id="8" creationId="{A8D3AED8-F0C7-443B-F623-002741375CFF}"/>
          </ac:graphicFrameMkLst>
        </pc:graphicFrameChg>
      </pc:sldChg>
      <pc:sldChg chg="addSp modSp add mod ord modNotesTx">
        <pc:chgData name="Alger, Ian" userId="291b58a6-30d6-4246-8912-9d47b0cab375" providerId="ADAL" clId="{02A91151-F2B4-4570-ADF4-10A518CEC0DF}" dt="2026-01-28T18:02:13.049" v="15967" actId="20577"/>
        <pc:sldMkLst>
          <pc:docMk/>
          <pc:sldMk cId="1731106089" sldId="378"/>
        </pc:sldMkLst>
        <pc:spChg chg="add mod">
          <ac:chgData name="Alger, Ian" userId="291b58a6-30d6-4246-8912-9d47b0cab375" providerId="ADAL" clId="{02A91151-F2B4-4570-ADF4-10A518CEC0DF}" dt="2026-01-20T16:15:49.493" v="2035" actId="14100"/>
          <ac:spMkLst>
            <pc:docMk/>
            <pc:sldMk cId="1731106089" sldId="378"/>
            <ac:spMk id="3" creationId="{46EE0C1F-E5C5-3A38-3611-A7F22D28C2EF}"/>
          </ac:spMkLst>
        </pc:spChg>
        <pc:spChg chg="mod">
          <ac:chgData name="Alger, Ian" userId="291b58a6-30d6-4246-8912-9d47b0cab375" providerId="ADAL" clId="{02A91151-F2B4-4570-ADF4-10A518CEC0DF}" dt="2026-01-28T18:02:13.049" v="15967" actId="20577"/>
          <ac:spMkLst>
            <pc:docMk/>
            <pc:sldMk cId="1731106089" sldId="378"/>
            <ac:spMk id="5" creationId="{530E7FEA-3843-F262-E4B2-5E6B1763A6CC}"/>
          </ac:spMkLst>
        </pc:spChg>
        <pc:graphicFrameChg chg="modGraphic">
          <ac:chgData name="Alger, Ian" userId="291b58a6-30d6-4246-8912-9d47b0cab375" providerId="ADAL" clId="{02A91151-F2B4-4570-ADF4-10A518CEC0DF}" dt="2026-01-25T17:51:08.222" v="5479" actId="20577"/>
          <ac:graphicFrameMkLst>
            <pc:docMk/>
            <pc:sldMk cId="1731106089" sldId="378"/>
            <ac:graphicFrameMk id="8" creationId="{D26BDE31-403C-C07E-5164-9E3B8295597D}"/>
          </ac:graphicFrameMkLst>
        </pc:graphicFrameChg>
      </pc:sldChg>
      <pc:sldChg chg="modSp add mod modNotesTx">
        <pc:chgData name="Alger, Ian" userId="291b58a6-30d6-4246-8912-9d47b0cab375" providerId="ADAL" clId="{02A91151-F2B4-4570-ADF4-10A518CEC0DF}" dt="2026-01-28T18:02:18.015" v="15969" actId="20577"/>
        <pc:sldMkLst>
          <pc:docMk/>
          <pc:sldMk cId="2446674006" sldId="379"/>
        </pc:sldMkLst>
        <pc:spChg chg="mod">
          <ac:chgData name="Alger, Ian" userId="291b58a6-30d6-4246-8912-9d47b0cab375" providerId="ADAL" clId="{02A91151-F2B4-4570-ADF4-10A518CEC0DF}" dt="2026-01-20T16:20:42.097" v="2347" actId="14100"/>
          <ac:spMkLst>
            <pc:docMk/>
            <pc:sldMk cId="2446674006" sldId="379"/>
            <ac:spMk id="3" creationId="{956C1BAF-A02E-4BE4-4361-87EC5ECE117E}"/>
          </ac:spMkLst>
        </pc:spChg>
        <pc:spChg chg="mod">
          <ac:chgData name="Alger, Ian" userId="291b58a6-30d6-4246-8912-9d47b0cab375" providerId="ADAL" clId="{02A91151-F2B4-4570-ADF4-10A518CEC0DF}" dt="2026-01-28T18:02:18.015" v="15969" actId="20577"/>
          <ac:spMkLst>
            <pc:docMk/>
            <pc:sldMk cId="2446674006" sldId="379"/>
            <ac:spMk id="5" creationId="{3244256D-A3CE-96E2-9175-D10B807DA107}"/>
          </ac:spMkLst>
        </pc:spChg>
        <pc:graphicFrameChg chg="modGraphic">
          <ac:chgData name="Alger, Ian" userId="291b58a6-30d6-4246-8912-9d47b0cab375" providerId="ADAL" clId="{02A91151-F2B4-4570-ADF4-10A518CEC0DF}" dt="2026-01-25T17:51:11.326" v="5480" actId="20577"/>
          <ac:graphicFrameMkLst>
            <pc:docMk/>
            <pc:sldMk cId="2446674006" sldId="379"/>
            <ac:graphicFrameMk id="8" creationId="{FA47CA03-739D-9718-5021-BDB15AAEE98E}"/>
          </ac:graphicFrameMkLst>
        </pc:graphicFrameChg>
      </pc:sldChg>
      <pc:sldChg chg="modSp add mod modNotesTx">
        <pc:chgData name="Alger, Ian" userId="291b58a6-30d6-4246-8912-9d47b0cab375" providerId="ADAL" clId="{02A91151-F2B4-4570-ADF4-10A518CEC0DF}" dt="2026-01-28T18:02:21.401" v="15971" actId="20577"/>
        <pc:sldMkLst>
          <pc:docMk/>
          <pc:sldMk cId="1937946213" sldId="380"/>
        </pc:sldMkLst>
        <pc:spChg chg="mod">
          <ac:chgData name="Alger, Ian" userId="291b58a6-30d6-4246-8912-9d47b0cab375" providerId="ADAL" clId="{02A91151-F2B4-4570-ADF4-10A518CEC0DF}" dt="2026-01-20T16:22:41.771" v="2604" actId="1036"/>
          <ac:spMkLst>
            <pc:docMk/>
            <pc:sldMk cId="1937946213" sldId="380"/>
            <ac:spMk id="3" creationId="{005832F4-88E2-C635-1958-79C87BC298B1}"/>
          </ac:spMkLst>
        </pc:spChg>
        <pc:spChg chg="mod">
          <ac:chgData name="Alger, Ian" userId="291b58a6-30d6-4246-8912-9d47b0cab375" providerId="ADAL" clId="{02A91151-F2B4-4570-ADF4-10A518CEC0DF}" dt="2026-01-28T18:02:21.401" v="15971" actId="20577"/>
          <ac:spMkLst>
            <pc:docMk/>
            <pc:sldMk cId="1937946213" sldId="380"/>
            <ac:spMk id="5" creationId="{437A0458-D22C-6C96-369D-F20D513ACA2F}"/>
          </ac:spMkLst>
        </pc:spChg>
        <pc:graphicFrameChg chg="modGraphic">
          <ac:chgData name="Alger, Ian" userId="291b58a6-30d6-4246-8912-9d47b0cab375" providerId="ADAL" clId="{02A91151-F2B4-4570-ADF4-10A518CEC0DF}" dt="2026-01-25T17:51:15.683" v="5481" actId="20577"/>
          <ac:graphicFrameMkLst>
            <pc:docMk/>
            <pc:sldMk cId="1937946213" sldId="380"/>
            <ac:graphicFrameMk id="8" creationId="{F6D22227-5494-1495-8E13-D56D21FF3D64}"/>
          </ac:graphicFrameMkLst>
        </pc:graphicFrameChg>
      </pc:sldChg>
      <pc:sldChg chg="modSp add mod modNotesTx">
        <pc:chgData name="Alger, Ian" userId="291b58a6-30d6-4246-8912-9d47b0cab375" providerId="ADAL" clId="{02A91151-F2B4-4570-ADF4-10A518CEC0DF}" dt="2026-01-28T18:02:25.368" v="15972" actId="20577"/>
        <pc:sldMkLst>
          <pc:docMk/>
          <pc:sldMk cId="4251619597" sldId="381"/>
        </pc:sldMkLst>
        <pc:spChg chg="mod">
          <ac:chgData name="Alger, Ian" userId="291b58a6-30d6-4246-8912-9d47b0cab375" providerId="ADAL" clId="{02A91151-F2B4-4570-ADF4-10A518CEC0DF}" dt="2026-01-20T16:26:08.958" v="3369" actId="14100"/>
          <ac:spMkLst>
            <pc:docMk/>
            <pc:sldMk cId="4251619597" sldId="381"/>
            <ac:spMk id="3" creationId="{A21E72BC-E700-EEEA-AA80-2CFAE89E159F}"/>
          </ac:spMkLst>
        </pc:spChg>
        <pc:spChg chg="mod">
          <ac:chgData name="Alger, Ian" userId="291b58a6-30d6-4246-8912-9d47b0cab375" providerId="ADAL" clId="{02A91151-F2B4-4570-ADF4-10A518CEC0DF}" dt="2026-01-28T18:02:25.368" v="15972" actId="20577"/>
          <ac:spMkLst>
            <pc:docMk/>
            <pc:sldMk cId="4251619597" sldId="381"/>
            <ac:spMk id="5" creationId="{526CA64C-97FA-DE8F-3D1D-578AC7C291AD}"/>
          </ac:spMkLst>
        </pc:spChg>
        <pc:graphicFrameChg chg="modGraphic">
          <ac:chgData name="Alger, Ian" userId="291b58a6-30d6-4246-8912-9d47b0cab375" providerId="ADAL" clId="{02A91151-F2B4-4570-ADF4-10A518CEC0DF}" dt="2026-01-25T17:51:20.581" v="5482" actId="20577"/>
          <ac:graphicFrameMkLst>
            <pc:docMk/>
            <pc:sldMk cId="4251619597" sldId="381"/>
            <ac:graphicFrameMk id="8" creationId="{543A7711-D8A7-01CC-0364-9572519093C7}"/>
          </ac:graphicFrameMkLst>
        </pc:graphicFrameChg>
      </pc:sldChg>
      <pc:sldChg chg="addSp delSp modSp add mod modNotesTx">
        <pc:chgData name="Alger, Ian" userId="291b58a6-30d6-4246-8912-9d47b0cab375" providerId="ADAL" clId="{02A91151-F2B4-4570-ADF4-10A518CEC0DF}" dt="2026-01-28T18:03:52.408" v="15990" actId="20577"/>
        <pc:sldMkLst>
          <pc:docMk/>
          <pc:sldMk cId="926575430" sldId="382"/>
        </pc:sldMkLst>
        <pc:spChg chg="mod">
          <ac:chgData name="Alger, Ian" userId="291b58a6-30d6-4246-8912-9d47b0cab375" providerId="ADAL" clId="{02A91151-F2B4-4570-ADF4-10A518CEC0DF}" dt="2026-01-20T16:27:44.295" v="3574" actId="20577"/>
          <ac:spMkLst>
            <pc:docMk/>
            <pc:sldMk cId="926575430" sldId="382"/>
            <ac:spMk id="2" creationId="{6675273C-33F3-12F5-2BDD-B37A2B538DCE}"/>
          </ac:spMkLst>
        </pc:spChg>
        <pc:spChg chg="mod">
          <ac:chgData name="Alger, Ian" userId="291b58a6-30d6-4246-8912-9d47b0cab375" providerId="ADAL" clId="{02A91151-F2B4-4570-ADF4-10A518CEC0DF}" dt="2026-01-28T18:03:52.408" v="15990" actId="20577"/>
          <ac:spMkLst>
            <pc:docMk/>
            <pc:sldMk cId="926575430" sldId="382"/>
            <ac:spMk id="5" creationId="{AC475040-86A6-09FC-8573-5FD52FCAD831}"/>
          </ac:spMkLst>
        </pc:spChg>
        <pc:spChg chg="add mod">
          <ac:chgData name="Alger, Ian" userId="291b58a6-30d6-4246-8912-9d47b0cab375" providerId="ADAL" clId="{02A91151-F2B4-4570-ADF4-10A518CEC0DF}" dt="2026-01-20T16:33:57.693" v="3835" actId="20577"/>
          <ac:spMkLst>
            <pc:docMk/>
            <pc:sldMk cId="926575430" sldId="382"/>
            <ac:spMk id="21" creationId="{CFBFACE0-FEA2-A486-A9FB-FD43CBAD2578}"/>
          </ac:spMkLst>
        </pc:spChg>
        <pc:spChg chg="add mod">
          <ac:chgData name="Alger, Ian" userId="291b58a6-30d6-4246-8912-9d47b0cab375" providerId="ADAL" clId="{02A91151-F2B4-4570-ADF4-10A518CEC0DF}" dt="2026-01-22T17:26:18.107" v="5102" actId="20577"/>
          <ac:spMkLst>
            <pc:docMk/>
            <pc:sldMk cId="926575430" sldId="382"/>
            <ac:spMk id="22" creationId="{8376A63A-69B6-620A-36AB-2C739EEE2C7C}"/>
          </ac:spMkLst>
        </pc:spChg>
      </pc:sldChg>
      <pc:sldChg chg="addSp delSp modSp add mod modNotesTx">
        <pc:chgData name="Alger, Ian" userId="291b58a6-30d6-4246-8912-9d47b0cab375" providerId="ADAL" clId="{02A91151-F2B4-4570-ADF4-10A518CEC0DF}" dt="2026-01-28T18:02:34.215" v="15976" actId="20577"/>
        <pc:sldMkLst>
          <pc:docMk/>
          <pc:sldMk cId="61918463" sldId="383"/>
        </pc:sldMkLst>
        <pc:spChg chg="mod">
          <ac:chgData name="Alger, Ian" userId="291b58a6-30d6-4246-8912-9d47b0cab375" providerId="ADAL" clId="{02A91151-F2B4-4570-ADF4-10A518CEC0DF}" dt="2026-01-20T16:34:34.701" v="3871" actId="20577"/>
          <ac:spMkLst>
            <pc:docMk/>
            <pc:sldMk cId="61918463" sldId="383"/>
            <ac:spMk id="2" creationId="{CE0709C6-6079-0392-FF14-54363B09F7ED}"/>
          </ac:spMkLst>
        </pc:spChg>
        <pc:spChg chg="mod">
          <ac:chgData name="Alger, Ian" userId="291b58a6-30d6-4246-8912-9d47b0cab375" providerId="ADAL" clId="{02A91151-F2B4-4570-ADF4-10A518CEC0DF}" dt="2026-01-28T18:02:34.215" v="15976" actId="20577"/>
          <ac:spMkLst>
            <pc:docMk/>
            <pc:sldMk cId="61918463" sldId="383"/>
            <ac:spMk id="5" creationId="{E2525960-8E14-EDC7-4341-A53403FBE32A}"/>
          </ac:spMkLst>
        </pc:spChg>
        <pc:spChg chg="mod">
          <ac:chgData name="Alger, Ian" userId="291b58a6-30d6-4246-8912-9d47b0cab375" providerId="ADAL" clId="{02A91151-F2B4-4570-ADF4-10A518CEC0DF}" dt="2026-01-20T16:37:09.662" v="4054" actId="20577"/>
          <ac:spMkLst>
            <pc:docMk/>
            <pc:sldMk cId="61918463" sldId="383"/>
            <ac:spMk id="21" creationId="{FB2BC05F-D28F-601A-E62E-EB773344107F}"/>
          </ac:spMkLst>
        </pc:spChg>
        <pc:spChg chg="mod">
          <ac:chgData name="Alger, Ian" userId="291b58a6-30d6-4246-8912-9d47b0cab375" providerId="ADAL" clId="{02A91151-F2B4-4570-ADF4-10A518CEC0DF}" dt="2026-01-20T16:34:56.620" v="3913" actId="20577"/>
          <ac:spMkLst>
            <pc:docMk/>
            <pc:sldMk cId="61918463" sldId="383"/>
            <ac:spMk id="22" creationId="{7B5085DB-6444-097F-B825-F18BA72AC527}"/>
          </ac:spMkLst>
        </pc:spChg>
        <pc:picChg chg="add mod">
          <ac:chgData name="Alger, Ian" userId="291b58a6-30d6-4246-8912-9d47b0cab375" providerId="ADAL" clId="{02A91151-F2B4-4570-ADF4-10A518CEC0DF}" dt="2026-01-20T16:38:03.334" v="4067" actId="1076"/>
          <ac:picMkLst>
            <pc:docMk/>
            <pc:sldMk cId="61918463" sldId="383"/>
            <ac:picMk id="7" creationId="{CD9F1DF8-9580-C982-E5A2-D60F7161F659}"/>
          </ac:picMkLst>
        </pc:picChg>
      </pc:sldChg>
      <pc:sldChg chg="modSp add mod modNotesTx">
        <pc:chgData name="Alger, Ian" userId="291b58a6-30d6-4246-8912-9d47b0cab375" providerId="ADAL" clId="{02A91151-F2B4-4570-ADF4-10A518CEC0DF}" dt="2026-01-28T18:03:04.360" v="15980" actId="20577"/>
        <pc:sldMkLst>
          <pc:docMk/>
          <pc:sldMk cId="3051031408" sldId="384"/>
        </pc:sldMkLst>
        <pc:spChg chg="mod">
          <ac:chgData name="Alger, Ian" userId="291b58a6-30d6-4246-8912-9d47b0cab375" providerId="ADAL" clId="{02A91151-F2B4-4570-ADF4-10A518CEC0DF}" dt="2026-01-27T21:51:36.930" v="15890" actId="255"/>
          <ac:spMkLst>
            <pc:docMk/>
            <pc:sldMk cId="3051031408" sldId="384"/>
            <ac:spMk id="3" creationId="{2FF4DCDF-7DE4-4CEA-FA34-2FAAE3293F33}"/>
          </ac:spMkLst>
        </pc:spChg>
        <pc:spChg chg="mod">
          <ac:chgData name="Alger, Ian" userId="291b58a6-30d6-4246-8912-9d47b0cab375" providerId="ADAL" clId="{02A91151-F2B4-4570-ADF4-10A518CEC0DF}" dt="2026-01-20T16:42:31.700" v="4284" actId="20577"/>
          <ac:spMkLst>
            <pc:docMk/>
            <pc:sldMk cId="3051031408" sldId="384"/>
            <ac:spMk id="4" creationId="{AE4808EC-19B2-8E1C-546C-66FA036ADB39}"/>
          </ac:spMkLst>
        </pc:spChg>
        <pc:spChg chg="mod">
          <ac:chgData name="Alger, Ian" userId="291b58a6-30d6-4246-8912-9d47b0cab375" providerId="ADAL" clId="{02A91151-F2B4-4570-ADF4-10A518CEC0DF}" dt="2026-01-28T18:03:04.360" v="15980" actId="20577"/>
          <ac:spMkLst>
            <pc:docMk/>
            <pc:sldMk cId="3051031408" sldId="384"/>
            <ac:spMk id="5" creationId="{70DD4D4D-9EC9-8C10-7DCA-55DC62AB2FEF}"/>
          </ac:spMkLst>
        </pc:spChg>
      </pc:sldChg>
      <pc:sldChg chg="modSp add mod modNotesTx">
        <pc:chgData name="Alger, Ian" userId="291b58a6-30d6-4246-8912-9d47b0cab375" providerId="ADAL" clId="{02A91151-F2B4-4570-ADF4-10A518CEC0DF}" dt="2026-01-28T18:03:09.015" v="15982" actId="20577"/>
        <pc:sldMkLst>
          <pc:docMk/>
          <pc:sldMk cId="1464956726" sldId="385"/>
        </pc:sldMkLst>
        <pc:spChg chg="mod">
          <ac:chgData name="Alger, Ian" userId="291b58a6-30d6-4246-8912-9d47b0cab375" providerId="ADAL" clId="{02A91151-F2B4-4570-ADF4-10A518CEC0DF}" dt="2026-01-20T16:45:23.581" v="4721" actId="20577"/>
          <ac:spMkLst>
            <pc:docMk/>
            <pc:sldMk cId="1464956726" sldId="385"/>
            <ac:spMk id="3" creationId="{A892F90C-63A4-3B11-3015-7B815AA29D4E}"/>
          </ac:spMkLst>
        </pc:spChg>
        <pc:spChg chg="mod">
          <ac:chgData name="Alger, Ian" userId="291b58a6-30d6-4246-8912-9d47b0cab375" providerId="ADAL" clId="{02A91151-F2B4-4570-ADF4-10A518CEC0DF}" dt="2026-01-20T16:43:53.164" v="4475" actId="20577"/>
          <ac:spMkLst>
            <pc:docMk/>
            <pc:sldMk cId="1464956726" sldId="385"/>
            <ac:spMk id="4" creationId="{91866714-73F3-9100-3422-85F5C66BB85B}"/>
          </ac:spMkLst>
        </pc:spChg>
        <pc:spChg chg="mod">
          <ac:chgData name="Alger, Ian" userId="291b58a6-30d6-4246-8912-9d47b0cab375" providerId="ADAL" clId="{02A91151-F2B4-4570-ADF4-10A518CEC0DF}" dt="2026-01-28T18:03:09.015" v="15982" actId="20577"/>
          <ac:spMkLst>
            <pc:docMk/>
            <pc:sldMk cId="1464956726" sldId="385"/>
            <ac:spMk id="5" creationId="{1CFECCC1-08BA-6CFA-88D1-F5636C098E18}"/>
          </ac:spMkLst>
        </pc:spChg>
      </pc:sldChg>
      <pc:sldChg chg="modSp add mod modNotesTx">
        <pc:chgData name="Alger, Ian" userId="291b58a6-30d6-4246-8912-9d47b0cab375" providerId="ADAL" clId="{02A91151-F2B4-4570-ADF4-10A518CEC0DF}" dt="2026-01-28T18:03:13.280" v="15984" actId="20577"/>
        <pc:sldMkLst>
          <pc:docMk/>
          <pc:sldMk cId="3410318791" sldId="386"/>
        </pc:sldMkLst>
        <pc:spChg chg="mod">
          <ac:chgData name="Alger, Ian" userId="291b58a6-30d6-4246-8912-9d47b0cab375" providerId="ADAL" clId="{02A91151-F2B4-4570-ADF4-10A518CEC0DF}" dt="2026-01-27T21:52:38.005" v="15959" actId="20577"/>
          <ac:spMkLst>
            <pc:docMk/>
            <pc:sldMk cId="3410318791" sldId="386"/>
            <ac:spMk id="3" creationId="{4FBC70DF-AED1-E318-8BC0-64BAB44DBE89}"/>
          </ac:spMkLst>
        </pc:spChg>
        <pc:spChg chg="mod">
          <ac:chgData name="Alger, Ian" userId="291b58a6-30d6-4246-8912-9d47b0cab375" providerId="ADAL" clId="{02A91151-F2B4-4570-ADF4-10A518CEC0DF}" dt="2026-01-20T16:45:37.125" v="4747" actId="20577"/>
          <ac:spMkLst>
            <pc:docMk/>
            <pc:sldMk cId="3410318791" sldId="386"/>
            <ac:spMk id="4" creationId="{C602B02D-7514-78C5-B533-0CDA0571B6BD}"/>
          </ac:spMkLst>
        </pc:spChg>
        <pc:spChg chg="mod">
          <ac:chgData name="Alger, Ian" userId="291b58a6-30d6-4246-8912-9d47b0cab375" providerId="ADAL" clId="{02A91151-F2B4-4570-ADF4-10A518CEC0DF}" dt="2026-01-28T18:03:13.280" v="15984" actId="20577"/>
          <ac:spMkLst>
            <pc:docMk/>
            <pc:sldMk cId="3410318791" sldId="386"/>
            <ac:spMk id="5" creationId="{E9F4AB38-929D-C23D-85A4-0895C23E1AE3}"/>
          </ac:spMkLst>
        </pc:spChg>
      </pc:sldChg>
      <pc:sldChg chg="modSp mod ord modNotesTx">
        <pc:chgData name="Alger, Ian" userId="291b58a6-30d6-4246-8912-9d47b0cab375" providerId="ADAL" clId="{02A91151-F2B4-4570-ADF4-10A518CEC0DF}" dt="2026-01-27T21:50:04.693" v="15880" actId="255"/>
        <pc:sldMkLst>
          <pc:docMk/>
          <pc:sldMk cId="1663623351" sldId="387"/>
        </pc:sldMkLst>
        <pc:spChg chg="mod">
          <ac:chgData name="Alger, Ian" userId="291b58a6-30d6-4246-8912-9d47b0cab375" providerId="ADAL" clId="{02A91151-F2B4-4570-ADF4-10A518CEC0DF}" dt="2026-01-25T17:59:41.338" v="5504" actId="20577"/>
          <ac:spMkLst>
            <pc:docMk/>
            <pc:sldMk cId="1663623351" sldId="387"/>
            <ac:spMk id="2" creationId="{2213F3D5-D91B-F8AD-2E96-5972C986768B}"/>
          </ac:spMkLst>
        </pc:spChg>
        <pc:spChg chg="mod">
          <ac:chgData name="Alger, Ian" userId="291b58a6-30d6-4246-8912-9d47b0cab375" providerId="ADAL" clId="{02A91151-F2B4-4570-ADF4-10A518CEC0DF}" dt="2026-01-27T21:50:04.693" v="15880" actId="255"/>
          <ac:spMkLst>
            <pc:docMk/>
            <pc:sldMk cId="1663623351" sldId="387"/>
            <ac:spMk id="9" creationId="{FE22EF7D-D1AF-1AC1-2FBF-7F5BFDFF73C0}"/>
          </ac:spMkLst>
        </pc:spChg>
        <pc:picChg chg="mod">
          <ac:chgData name="Alger, Ian" userId="291b58a6-30d6-4246-8912-9d47b0cab375" providerId="ADAL" clId="{02A91151-F2B4-4570-ADF4-10A518CEC0DF}" dt="2026-01-25T17:58:48.979" v="5497"/>
          <ac:picMkLst>
            <pc:docMk/>
            <pc:sldMk cId="1663623351" sldId="387"/>
            <ac:picMk id="13" creationId="{3962E7A2-9681-2645-822C-8299E141465D}"/>
          </ac:picMkLst>
        </pc:picChg>
      </pc:sldChg>
      <pc:sldChg chg="addSp delSp modSp mod ord modNotesTx">
        <pc:chgData name="Alger, Ian" userId="291b58a6-30d6-4246-8912-9d47b0cab375" providerId="ADAL" clId="{02A91151-F2B4-4570-ADF4-10A518CEC0DF}" dt="2026-01-27T19:45:20.939" v="14105" actId="1035"/>
        <pc:sldMkLst>
          <pc:docMk/>
          <pc:sldMk cId="2556774143" sldId="388"/>
        </pc:sldMkLst>
        <pc:spChg chg="mod">
          <ac:chgData name="Alger, Ian" userId="291b58a6-30d6-4246-8912-9d47b0cab375" providerId="ADAL" clId="{02A91151-F2B4-4570-ADF4-10A518CEC0DF}" dt="2026-01-25T19:28:14.133" v="6160" actId="20577"/>
          <ac:spMkLst>
            <pc:docMk/>
            <pc:sldMk cId="2556774143" sldId="388"/>
            <ac:spMk id="2" creationId="{AD8F984D-B8FC-6F42-AB78-DCDCD2BE0A7D}"/>
          </ac:spMkLst>
        </pc:spChg>
        <pc:spChg chg="mod">
          <ac:chgData name="Alger, Ian" userId="291b58a6-30d6-4246-8912-9d47b0cab375" providerId="ADAL" clId="{02A91151-F2B4-4570-ADF4-10A518CEC0DF}" dt="2026-01-25T19:25:23.711" v="6157" actId="404"/>
          <ac:spMkLst>
            <pc:docMk/>
            <pc:sldMk cId="2556774143" sldId="388"/>
            <ac:spMk id="6" creationId="{6B1B4390-4FA9-DCCF-AD34-CA3AB02FC93B}"/>
          </ac:spMkLst>
        </pc:spChg>
        <pc:spChg chg="mod">
          <ac:chgData name="Alger, Ian" userId="291b58a6-30d6-4246-8912-9d47b0cab375" providerId="ADAL" clId="{02A91151-F2B4-4570-ADF4-10A518CEC0DF}" dt="2026-01-27T19:45:20.939" v="14105" actId="1035"/>
          <ac:spMkLst>
            <pc:docMk/>
            <pc:sldMk cId="2556774143" sldId="388"/>
            <ac:spMk id="7" creationId="{7B8B67C7-FA9E-FD78-D389-19C65201280F}"/>
          </ac:spMkLst>
        </pc:spChg>
        <pc:picChg chg="mod modCrop">
          <ac:chgData name="Alger, Ian" userId="291b58a6-30d6-4246-8912-9d47b0cab375" providerId="ADAL" clId="{02A91151-F2B4-4570-ADF4-10A518CEC0DF}" dt="2026-01-25T19:16:59.831" v="5833" actId="1038"/>
          <ac:picMkLst>
            <pc:docMk/>
            <pc:sldMk cId="2556774143" sldId="388"/>
            <ac:picMk id="9" creationId="{90351CCF-301D-EB48-B769-463246DB1DEF}"/>
          </ac:picMkLst>
        </pc:picChg>
        <pc:picChg chg="mod modCrop">
          <ac:chgData name="Alger, Ian" userId="291b58a6-30d6-4246-8912-9d47b0cab375" providerId="ADAL" clId="{02A91151-F2B4-4570-ADF4-10A518CEC0DF}" dt="2026-01-25T19:16:41.996" v="5827" actId="1076"/>
          <ac:picMkLst>
            <pc:docMk/>
            <pc:sldMk cId="2556774143" sldId="388"/>
            <ac:picMk id="11" creationId="{C3F0858F-5039-889A-53FE-85493E3B28F2}"/>
          </ac:picMkLst>
        </pc:picChg>
        <pc:picChg chg="add mod">
          <ac:chgData name="Alger, Ian" userId="291b58a6-30d6-4246-8912-9d47b0cab375" providerId="ADAL" clId="{02A91151-F2B4-4570-ADF4-10A518CEC0DF}" dt="2026-01-25T19:16:52.254" v="5830" actId="1076"/>
          <ac:picMkLst>
            <pc:docMk/>
            <pc:sldMk cId="2556774143" sldId="388"/>
            <ac:picMk id="14" creationId="{1188EE86-1996-6EEB-EF74-7DC0141B6D19}"/>
          </ac:picMkLst>
        </pc:picChg>
      </pc:sldChg>
      <pc:sldChg chg="addSp delSp modSp add mod modNotesTx">
        <pc:chgData name="Alger, Ian" userId="291b58a6-30d6-4246-8912-9d47b0cab375" providerId="ADAL" clId="{02A91151-F2B4-4570-ADF4-10A518CEC0DF}" dt="2026-01-27T21:43:59.490" v="15780" actId="20577"/>
        <pc:sldMkLst>
          <pc:docMk/>
          <pc:sldMk cId="2240424746" sldId="389"/>
        </pc:sldMkLst>
        <pc:spChg chg="mod">
          <ac:chgData name="Alger, Ian" userId="291b58a6-30d6-4246-8912-9d47b0cab375" providerId="ADAL" clId="{02A91151-F2B4-4570-ADF4-10A518CEC0DF}" dt="2026-01-27T19:59:58.116" v="14413" actId="1076"/>
          <ac:spMkLst>
            <pc:docMk/>
            <pc:sldMk cId="2240424746" sldId="389"/>
            <ac:spMk id="2" creationId="{FEDC66E4-0D4E-3605-5709-8AF68E208D31}"/>
          </ac:spMkLst>
        </pc:spChg>
        <pc:spChg chg="mod">
          <ac:chgData name="Alger, Ian" userId="291b58a6-30d6-4246-8912-9d47b0cab375" providerId="ADAL" clId="{02A91151-F2B4-4570-ADF4-10A518CEC0DF}" dt="2026-01-27T20:00:19.337" v="14426" actId="1076"/>
          <ac:spMkLst>
            <pc:docMk/>
            <pc:sldMk cId="2240424746" sldId="389"/>
            <ac:spMk id="3" creationId="{92FF969F-C082-8085-2DE6-0072BE57F1C8}"/>
          </ac:spMkLst>
        </pc:spChg>
        <pc:spChg chg="mod">
          <ac:chgData name="Alger, Ian" userId="291b58a6-30d6-4246-8912-9d47b0cab375" providerId="ADAL" clId="{02A91151-F2B4-4570-ADF4-10A518CEC0DF}" dt="2026-01-27T20:20:35.571" v="14953" actId="1036"/>
          <ac:spMkLst>
            <pc:docMk/>
            <pc:sldMk cId="2240424746" sldId="389"/>
            <ac:spMk id="6" creationId="{AE26FB10-5D06-D981-DC5D-79DF47E638CC}"/>
          </ac:spMkLst>
        </pc:spChg>
        <pc:spChg chg="mod">
          <ac:chgData name="Alger, Ian" userId="291b58a6-30d6-4246-8912-9d47b0cab375" providerId="ADAL" clId="{02A91151-F2B4-4570-ADF4-10A518CEC0DF}" dt="2026-01-27T20:20:39.966" v="14960" actId="1036"/>
          <ac:spMkLst>
            <pc:docMk/>
            <pc:sldMk cId="2240424746" sldId="389"/>
            <ac:spMk id="9" creationId="{E4A738A9-4679-03C4-307E-4D3126DB066E}"/>
          </ac:spMkLst>
        </pc:spChg>
        <pc:spChg chg="add">
          <ac:chgData name="Alger, Ian" userId="291b58a6-30d6-4246-8912-9d47b0cab375" providerId="ADAL" clId="{02A91151-F2B4-4570-ADF4-10A518CEC0DF}" dt="2026-01-27T19:50:32.479" v="14132"/>
          <ac:spMkLst>
            <pc:docMk/>
            <pc:sldMk cId="2240424746" sldId="389"/>
            <ac:spMk id="10" creationId="{D9037165-648A-1E8D-FBA2-B06EACD16656}"/>
          </ac:spMkLst>
        </pc:spChg>
        <pc:spChg chg="add">
          <ac:chgData name="Alger, Ian" userId="291b58a6-30d6-4246-8912-9d47b0cab375" providerId="ADAL" clId="{02A91151-F2B4-4570-ADF4-10A518CEC0DF}" dt="2026-01-27T19:50:41.390" v="14133"/>
          <ac:spMkLst>
            <pc:docMk/>
            <pc:sldMk cId="2240424746" sldId="389"/>
            <ac:spMk id="11" creationId="{99F02D34-DDEC-8842-AA23-6E7DA19DF08E}"/>
          </ac:spMkLst>
        </pc:spChg>
        <pc:spChg chg="add mod">
          <ac:chgData name="Alger, Ian" userId="291b58a6-30d6-4246-8912-9d47b0cab375" providerId="ADAL" clId="{02A91151-F2B4-4570-ADF4-10A518CEC0DF}" dt="2026-01-27T19:56:03.917" v="14202"/>
          <ac:spMkLst>
            <pc:docMk/>
            <pc:sldMk cId="2240424746" sldId="389"/>
            <ac:spMk id="12" creationId="{7456F819-DEEC-1776-C0E4-4C6E5ADAB6B8}"/>
          </ac:spMkLst>
        </pc:spChg>
        <pc:spChg chg="add mod">
          <ac:chgData name="Alger, Ian" userId="291b58a6-30d6-4246-8912-9d47b0cab375" providerId="ADAL" clId="{02A91151-F2B4-4570-ADF4-10A518CEC0DF}" dt="2026-01-27T20:20:35.571" v="14953" actId="1036"/>
          <ac:spMkLst>
            <pc:docMk/>
            <pc:sldMk cId="2240424746" sldId="389"/>
            <ac:spMk id="13" creationId="{1DDE9F9D-139B-2D0A-0787-2D5F19CBF7AD}"/>
          </ac:spMkLst>
        </pc:spChg>
        <pc:spChg chg="add mod">
          <ac:chgData name="Alger, Ian" userId="291b58a6-30d6-4246-8912-9d47b0cab375" providerId="ADAL" clId="{02A91151-F2B4-4570-ADF4-10A518CEC0DF}" dt="2026-01-27T21:43:59.490" v="15780" actId="20577"/>
          <ac:spMkLst>
            <pc:docMk/>
            <pc:sldMk cId="2240424746" sldId="389"/>
            <ac:spMk id="14" creationId="{7F84495F-F255-58B5-5697-0B279884DD3F}"/>
          </ac:spMkLst>
        </pc:spChg>
        <pc:picChg chg="add mod modCrop">
          <ac:chgData name="Alger, Ian" userId="291b58a6-30d6-4246-8912-9d47b0cab375" providerId="ADAL" clId="{02A91151-F2B4-4570-ADF4-10A518CEC0DF}" dt="2026-01-27T20:20:39.966" v="14960" actId="1036"/>
          <ac:picMkLst>
            <pc:docMk/>
            <pc:sldMk cId="2240424746" sldId="389"/>
            <ac:picMk id="5" creationId="{A59B2003-BD1D-75B1-44BA-477380160AE7}"/>
          </ac:picMkLst>
        </pc:picChg>
        <pc:picChg chg="add mod modCrop">
          <ac:chgData name="Alger, Ian" userId="291b58a6-30d6-4246-8912-9d47b0cab375" providerId="ADAL" clId="{02A91151-F2B4-4570-ADF4-10A518CEC0DF}" dt="2026-01-27T20:20:39.966" v="14960" actId="1036"/>
          <ac:picMkLst>
            <pc:docMk/>
            <pc:sldMk cId="2240424746" sldId="389"/>
            <ac:picMk id="8" creationId="{0054DD68-98CD-1851-6656-3651828C2F5B}"/>
          </ac:picMkLst>
        </pc:picChg>
        <pc:picChg chg="add del mod">
          <ac:chgData name="Alger, Ian" userId="291b58a6-30d6-4246-8912-9d47b0cab375" providerId="ADAL" clId="{02A91151-F2B4-4570-ADF4-10A518CEC0DF}" dt="2026-01-27T20:04:05.646" v="14540" actId="478"/>
          <ac:picMkLst>
            <pc:docMk/>
            <pc:sldMk cId="2240424746" sldId="389"/>
            <ac:picMk id="15" creationId="{FBAF13AB-9DA0-8C03-5326-8C112156574F}"/>
          </ac:picMkLst>
        </pc:picChg>
        <pc:picChg chg="add mod">
          <ac:chgData name="Alger, Ian" userId="291b58a6-30d6-4246-8912-9d47b0cab375" providerId="ADAL" clId="{02A91151-F2B4-4570-ADF4-10A518CEC0DF}" dt="2026-01-27T20:04:05.975" v="14541"/>
          <ac:picMkLst>
            <pc:docMk/>
            <pc:sldMk cId="2240424746" sldId="389"/>
            <ac:picMk id="16" creationId="{E33CAFAC-5C0D-8F20-860A-AE736215E3FF}"/>
          </ac:picMkLst>
        </pc:picChg>
        <pc:picChg chg="add del mod">
          <ac:chgData name="Alger, Ian" userId="291b58a6-30d6-4246-8912-9d47b0cab375" providerId="ADAL" clId="{02A91151-F2B4-4570-ADF4-10A518CEC0DF}" dt="2026-01-27T20:03:38.999" v="14534" actId="478"/>
          <ac:picMkLst>
            <pc:docMk/>
            <pc:sldMk cId="2240424746" sldId="389"/>
            <ac:picMk id="1030" creationId="{F3BE4898-B9F6-FE23-097D-39685F3BAFE8}"/>
          </ac:picMkLst>
        </pc:picChg>
        <pc:picChg chg="del">
          <ac:chgData name="Alger, Ian" userId="291b58a6-30d6-4246-8912-9d47b0cab375" providerId="ADAL" clId="{02A91151-F2B4-4570-ADF4-10A518CEC0DF}" dt="2026-01-27T19:47:08.317" v="14111" actId="478"/>
          <ac:picMkLst>
            <pc:docMk/>
            <pc:sldMk cId="2240424746" sldId="389"/>
            <ac:picMk id="2054" creationId="{544CCF3B-1A14-7A58-34C0-30A386B7E0C8}"/>
          </ac:picMkLst>
        </pc:picChg>
      </pc:sldChg>
      <pc:sldMasterChg chg="delSldLayout">
        <pc:chgData name="Alger, Ian" userId="291b58a6-30d6-4246-8912-9d47b0cab375" providerId="ADAL" clId="{02A91151-F2B4-4570-ADF4-10A518CEC0DF}" dt="2026-01-08T18:50:27.375" v="1451" actId="47"/>
        <pc:sldMasterMkLst>
          <pc:docMk/>
          <pc:sldMasterMk cId="1431852330" sldId="2147483678"/>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9901CB-EB21-456E-A07A-1C96B9C8F09A}"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6EB9A908-7103-4998-8A06-A9F4862FEBCB}">
      <dgm:prSet phldrT="[Text]" custT="1"/>
      <dgm:spPr/>
      <dgm:t>
        <a:bodyPr/>
        <a:lstStyle/>
        <a:p>
          <a:r>
            <a:rPr lang="en-US" sz="2000" dirty="0">
              <a:latin typeface="Asap Condensed SemiBold" pitchFamily="2" charset="0"/>
            </a:rPr>
            <a:t>2-4 weeks</a:t>
          </a:r>
        </a:p>
      </dgm:t>
    </dgm:pt>
    <dgm:pt modelId="{5AA64629-CFF5-450D-823B-C8433407E52B}" type="parTrans" cxnId="{75FD0902-F22F-4B0A-93BC-83B2D079A001}">
      <dgm:prSet/>
      <dgm:spPr/>
      <dgm:t>
        <a:bodyPr/>
        <a:lstStyle/>
        <a:p>
          <a:endParaRPr lang="en-US"/>
        </a:p>
      </dgm:t>
    </dgm:pt>
    <dgm:pt modelId="{ACF69335-3646-4074-95C5-E002E3EB89EE}" type="sibTrans" cxnId="{75FD0902-F22F-4B0A-93BC-83B2D079A001}">
      <dgm:prSet/>
      <dgm:spPr/>
      <dgm:t>
        <a:bodyPr/>
        <a:lstStyle/>
        <a:p>
          <a:endParaRPr lang="en-US"/>
        </a:p>
      </dgm:t>
    </dgm:pt>
    <dgm:pt modelId="{F4A42BF2-0C7F-42E4-BD4E-8AAF7F3D143C}">
      <dgm:prSet phldrT="[Text]" custT="1"/>
      <dgm:spPr/>
      <dgm:t>
        <a:bodyPr/>
        <a:lstStyle/>
        <a:p>
          <a:r>
            <a:rPr lang="en-US" sz="2000" dirty="0">
              <a:latin typeface="Asap Condensed SemiBold" pitchFamily="2" charset="0"/>
            </a:rPr>
            <a:t>2-3 months</a:t>
          </a:r>
        </a:p>
      </dgm:t>
    </dgm:pt>
    <dgm:pt modelId="{3751CACF-6194-4521-A2DA-1917436BB135}" type="parTrans" cxnId="{A28A1F8C-E854-4DCE-827B-B9FF727E420E}">
      <dgm:prSet/>
      <dgm:spPr/>
      <dgm:t>
        <a:bodyPr/>
        <a:lstStyle/>
        <a:p>
          <a:endParaRPr lang="en-US"/>
        </a:p>
      </dgm:t>
    </dgm:pt>
    <dgm:pt modelId="{38DEB1AC-1B1F-43EC-AF54-4DCFA3DDAFF1}" type="sibTrans" cxnId="{A28A1F8C-E854-4DCE-827B-B9FF727E420E}">
      <dgm:prSet/>
      <dgm:spPr/>
      <dgm:t>
        <a:bodyPr/>
        <a:lstStyle/>
        <a:p>
          <a:endParaRPr lang="en-US"/>
        </a:p>
      </dgm:t>
    </dgm:pt>
    <dgm:pt modelId="{1D6FD0B4-CB47-4329-B6B2-D2C3C15B047A}">
      <dgm:prSet phldrT="[Text]" custT="1"/>
      <dgm:spPr/>
      <dgm:t>
        <a:bodyPr/>
        <a:lstStyle/>
        <a:p>
          <a:r>
            <a:rPr lang="en-US" sz="2000" dirty="0">
              <a:latin typeface="Asap Condensed SemiBold" pitchFamily="2" charset="0"/>
            </a:rPr>
            <a:t>1-2 months</a:t>
          </a:r>
        </a:p>
      </dgm:t>
    </dgm:pt>
    <dgm:pt modelId="{A30E8C10-DE5C-4996-A37F-0BFFD2FF3057}" type="parTrans" cxnId="{F09F5F51-55F3-4117-84C2-74122BD3A259}">
      <dgm:prSet/>
      <dgm:spPr/>
      <dgm:t>
        <a:bodyPr/>
        <a:lstStyle/>
        <a:p>
          <a:endParaRPr lang="en-US"/>
        </a:p>
      </dgm:t>
    </dgm:pt>
    <dgm:pt modelId="{0D8C9446-DD6C-44B3-8280-64E9B9C01CFD}" type="sibTrans" cxnId="{F09F5F51-55F3-4117-84C2-74122BD3A259}">
      <dgm:prSet/>
      <dgm:spPr/>
      <dgm:t>
        <a:bodyPr/>
        <a:lstStyle/>
        <a:p>
          <a:endParaRPr lang="en-US"/>
        </a:p>
      </dgm:t>
    </dgm:pt>
    <dgm:pt modelId="{3711EE51-DDAE-491A-AA26-CCCB841AA403}">
      <dgm:prSet phldrT="[Text]" custT="1"/>
      <dgm:spPr/>
      <dgm:t>
        <a:bodyPr/>
        <a:lstStyle/>
        <a:p>
          <a:r>
            <a:rPr lang="en-US" sz="2000" dirty="0">
              <a:latin typeface="Asap Condensed SemiBold" pitchFamily="2" charset="0"/>
            </a:rPr>
            <a:t>2-4 weeks</a:t>
          </a:r>
        </a:p>
      </dgm:t>
    </dgm:pt>
    <dgm:pt modelId="{B8F0DB5E-4131-4599-8428-D69AC69E5509}" type="parTrans" cxnId="{1762B25A-B29F-4F4B-BF45-4992487F406E}">
      <dgm:prSet/>
      <dgm:spPr/>
      <dgm:t>
        <a:bodyPr/>
        <a:lstStyle/>
        <a:p>
          <a:endParaRPr lang="en-US"/>
        </a:p>
      </dgm:t>
    </dgm:pt>
    <dgm:pt modelId="{CB496158-F40F-4F82-9AB5-D8E7BBA738A7}" type="sibTrans" cxnId="{1762B25A-B29F-4F4B-BF45-4992487F406E}">
      <dgm:prSet/>
      <dgm:spPr/>
      <dgm:t>
        <a:bodyPr/>
        <a:lstStyle/>
        <a:p>
          <a:endParaRPr lang="en-US"/>
        </a:p>
      </dgm:t>
    </dgm:pt>
    <dgm:pt modelId="{CDC06F63-E41D-4A27-8974-D3F464C97BFB}" type="pres">
      <dgm:prSet presAssocID="{5B9901CB-EB21-456E-A07A-1C96B9C8F09A}" presName="Name0" presStyleCnt="0">
        <dgm:presLayoutVars>
          <dgm:dir/>
          <dgm:resizeHandles val="exact"/>
        </dgm:presLayoutVars>
      </dgm:prSet>
      <dgm:spPr/>
    </dgm:pt>
    <dgm:pt modelId="{3D896C00-9A1A-496C-83F2-F0062FBEE853}" type="pres">
      <dgm:prSet presAssocID="{6EB9A908-7103-4998-8A06-A9F4862FEBCB}" presName="parTxOnly" presStyleLbl="node1" presStyleIdx="0" presStyleCnt="4">
        <dgm:presLayoutVars>
          <dgm:bulletEnabled val="1"/>
        </dgm:presLayoutVars>
      </dgm:prSet>
      <dgm:spPr/>
    </dgm:pt>
    <dgm:pt modelId="{BA8239EC-BE63-40F0-A0A5-65734D2F0DD4}" type="pres">
      <dgm:prSet presAssocID="{ACF69335-3646-4074-95C5-E002E3EB89EE}" presName="parSpace" presStyleCnt="0"/>
      <dgm:spPr/>
    </dgm:pt>
    <dgm:pt modelId="{63AE9E95-B367-46C1-A491-0C114E5292D6}" type="pres">
      <dgm:prSet presAssocID="{F4A42BF2-0C7F-42E4-BD4E-8AAF7F3D143C}" presName="parTxOnly" presStyleLbl="node1" presStyleIdx="1" presStyleCnt="4">
        <dgm:presLayoutVars>
          <dgm:bulletEnabled val="1"/>
        </dgm:presLayoutVars>
      </dgm:prSet>
      <dgm:spPr/>
    </dgm:pt>
    <dgm:pt modelId="{A89C71BF-4DC5-4826-83A5-50E323A24BF0}" type="pres">
      <dgm:prSet presAssocID="{38DEB1AC-1B1F-43EC-AF54-4DCFA3DDAFF1}" presName="parSpace" presStyleCnt="0"/>
      <dgm:spPr/>
    </dgm:pt>
    <dgm:pt modelId="{F0C238BC-413B-4B25-8BB9-44994EB0AF95}" type="pres">
      <dgm:prSet presAssocID="{1D6FD0B4-CB47-4329-B6B2-D2C3C15B047A}" presName="parTxOnly" presStyleLbl="node1" presStyleIdx="2" presStyleCnt="4" custLinFactNeighborX="1684" custLinFactNeighborY="-35865">
        <dgm:presLayoutVars>
          <dgm:bulletEnabled val="1"/>
        </dgm:presLayoutVars>
      </dgm:prSet>
      <dgm:spPr/>
    </dgm:pt>
    <dgm:pt modelId="{0F974E69-B8DE-4CAC-98DC-E2647E6CE1CB}" type="pres">
      <dgm:prSet presAssocID="{0D8C9446-DD6C-44B3-8280-64E9B9C01CFD}" presName="parSpace" presStyleCnt="0"/>
      <dgm:spPr/>
    </dgm:pt>
    <dgm:pt modelId="{72453E11-604D-4BF4-97FF-4F2317ADA228}" type="pres">
      <dgm:prSet presAssocID="{3711EE51-DDAE-491A-AA26-CCCB841AA403}" presName="parTxOnly" presStyleLbl="node1" presStyleIdx="3" presStyleCnt="4">
        <dgm:presLayoutVars>
          <dgm:bulletEnabled val="1"/>
        </dgm:presLayoutVars>
      </dgm:prSet>
      <dgm:spPr/>
    </dgm:pt>
  </dgm:ptLst>
  <dgm:cxnLst>
    <dgm:cxn modelId="{75FD0902-F22F-4B0A-93BC-83B2D079A001}" srcId="{5B9901CB-EB21-456E-A07A-1C96B9C8F09A}" destId="{6EB9A908-7103-4998-8A06-A9F4862FEBCB}" srcOrd="0" destOrd="0" parTransId="{5AA64629-CFF5-450D-823B-C8433407E52B}" sibTransId="{ACF69335-3646-4074-95C5-E002E3EB89EE}"/>
    <dgm:cxn modelId="{B02EFB08-0382-4877-A1FE-D95469BE027A}" type="presOf" srcId="{6EB9A908-7103-4998-8A06-A9F4862FEBCB}" destId="{3D896C00-9A1A-496C-83F2-F0062FBEE853}" srcOrd="0" destOrd="0" presId="urn:microsoft.com/office/officeart/2005/8/layout/hChevron3"/>
    <dgm:cxn modelId="{F09F5F51-55F3-4117-84C2-74122BD3A259}" srcId="{5B9901CB-EB21-456E-A07A-1C96B9C8F09A}" destId="{1D6FD0B4-CB47-4329-B6B2-D2C3C15B047A}" srcOrd="2" destOrd="0" parTransId="{A30E8C10-DE5C-4996-A37F-0BFFD2FF3057}" sibTransId="{0D8C9446-DD6C-44B3-8280-64E9B9C01CFD}"/>
    <dgm:cxn modelId="{1762B25A-B29F-4F4B-BF45-4992487F406E}" srcId="{5B9901CB-EB21-456E-A07A-1C96B9C8F09A}" destId="{3711EE51-DDAE-491A-AA26-CCCB841AA403}" srcOrd="3" destOrd="0" parTransId="{B8F0DB5E-4131-4599-8428-D69AC69E5509}" sibTransId="{CB496158-F40F-4F82-9AB5-D8E7BBA738A7}"/>
    <dgm:cxn modelId="{A28A1F8C-E854-4DCE-827B-B9FF727E420E}" srcId="{5B9901CB-EB21-456E-A07A-1C96B9C8F09A}" destId="{F4A42BF2-0C7F-42E4-BD4E-8AAF7F3D143C}" srcOrd="1" destOrd="0" parTransId="{3751CACF-6194-4521-A2DA-1917436BB135}" sibTransId="{38DEB1AC-1B1F-43EC-AF54-4DCFA3DDAFF1}"/>
    <dgm:cxn modelId="{8060C28D-BFFE-40CA-A319-24CAF40D4453}" type="presOf" srcId="{3711EE51-DDAE-491A-AA26-CCCB841AA403}" destId="{72453E11-604D-4BF4-97FF-4F2317ADA228}" srcOrd="0" destOrd="0" presId="urn:microsoft.com/office/officeart/2005/8/layout/hChevron3"/>
    <dgm:cxn modelId="{387B5DAD-6E26-4587-AD67-EB9DA6BCAAF6}" type="presOf" srcId="{1D6FD0B4-CB47-4329-B6B2-D2C3C15B047A}" destId="{F0C238BC-413B-4B25-8BB9-44994EB0AF95}" srcOrd="0" destOrd="0" presId="urn:microsoft.com/office/officeart/2005/8/layout/hChevron3"/>
    <dgm:cxn modelId="{A37D9EAE-B678-47BA-A8D0-90403C503EAB}" type="presOf" srcId="{5B9901CB-EB21-456E-A07A-1C96B9C8F09A}" destId="{CDC06F63-E41D-4A27-8974-D3F464C97BFB}" srcOrd="0" destOrd="0" presId="urn:microsoft.com/office/officeart/2005/8/layout/hChevron3"/>
    <dgm:cxn modelId="{A80E97DD-AC1B-4E2C-A6CB-A691394DB883}" type="presOf" srcId="{F4A42BF2-0C7F-42E4-BD4E-8AAF7F3D143C}" destId="{63AE9E95-B367-46C1-A491-0C114E5292D6}" srcOrd="0" destOrd="0" presId="urn:microsoft.com/office/officeart/2005/8/layout/hChevron3"/>
    <dgm:cxn modelId="{95C4B1EC-C8BC-46AC-91FF-AD690110FC30}" type="presParOf" srcId="{CDC06F63-E41D-4A27-8974-D3F464C97BFB}" destId="{3D896C00-9A1A-496C-83F2-F0062FBEE853}" srcOrd="0" destOrd="0" presId="urn:microsoft.com/office/officeart/2005/8/layout/hChevron3"/>
    <dgm:cxn modelId="{C356A1D1-F763-4F35-B4BE-92551B19A848}" type="presParOf" srcId="{CDC06F63-E41D-4A27-8974-D3F464C97BFB}" destId="{BA8239EC-BE63-40F0-A0A5-65734D2F0DD4}" srcOrd="1" destOrd="0" presId="urn:microsoft.com/office/officeart/2005/8/layout/hChevron3"/>
    <dgm:cxn modelId="{231BD005-314C-4798-B668-83F33057B1AE}" type="presParOf" srcId="{CDC06F63-E41D-4A27-8974-D3F464C97BFB}" destId="{63AE9E95-B367-46C1-A491-0C114E5292D6}" srcOrd="2" destOrd="0" presId="urn:microsoft.com/office/officeart/2005/8/layout/hChevron3"/>
    <dgm:cxn modelId="{4589B080-A349-4500-BE7B-30E44B2746A5}" type="presParOf" srcId="{CDC06F63-E41D-4A27-8974-D3F464C97BFB}" destId="{A89C71BF-4DC5-4826-83A5-50E323A24BF0}" srcOrd="3" destOrd="0" presId="urn:microsoft.com/office/officeart/2005/8/layout/hChevron3"/>
    <dgm:cxn modelId="{34D30005-F609-4549-B836-7968BA0AB68A}" type="presParOf" srcId="{CDC06F63-E41D-4A27-8974-D3F464C97BFB}" destId="{F0C238BC-413B-4B25-8BB9-44994EB0AF95}" srcOrd="4" destOrd="0" presId="urn:microsoft.com/office/officeart/2005/8/layout/hChevron3"/>
    <dgm:cxn modelId="{BF17CC13-2EBC-4588-9DF0-DE940AB39764}" type="presParOf" srcId="{CDC06F63-E41D-4A27-8974-D3F464C97BFB}" destId="{0F974E69-B8DE-4CAC-98DC-E2647E6CE1CB}" srcOrd="5" destOrd="0" presId="urn:microsoft.com/office/officeart/2005/8/layout/hChevron3"/>
    <dgm:cxn modelId="{F4C9B543-7781-480B-9690-ECD34D2C0074}" type="presParOf" srcId="{CDC06F63-E41D-4A27-8974-D3F464C97BFB}" destId="{72453E11-604D-4BF4-97FF-4F2317ADA228}"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896C00-9A1A-496C-83F2-F0062FBEE853}">
      <dsp:nvSpPr>
        <dsp:cNvPr id="0" name=""/>
        <dsp:cNvSpPr/>
      </dsp:nvSpPr>
      <dsp:spPr>
        <a:xfrm>
          <a:off x="3212" y="0"/>
          <a:ext cx="3223536" cy="55716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sap Condensed SemiBold" pitchFamily="2" charset="0"/>
            </a:rPr>
            <a:t>2-4 weeks</a:t>
          </a:r>
        </a:p>
      </dsp:txBody>
      <dsp:txXfrm>
        <a:off x="3212" y="0"/>
        <a:ext cx="3084245" cy="557164"/>
      </dsp:txXfrm>
    </dsp:sp>
    <dsp:sp modelId="{63AE9E95-B367-46C1-A491-0C114E5292D6}">
      <dsp:nvSpPr>
        <dsp:cNvPr id="0" name=""/>
        <dsp:cNvSpPr/>
      </dsp:nvSpPr>
      <dsp:spPr>
        <a:xfrm>
          <a:off x="2582042" y="0"/>
          <a:ext cx="3223536" cy="5571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sap Condensed SemiBold" pitchFamily="2" charset="0"/>
            </a:rPr>
            <a:t>2-3 months</a:t>
          </a:r>
        </a:p>
      </dsp:txBody>
      <dsp:txXfrm>
        <a:off x="2860624" y="0"/>
        <a:ext cx="2666372" cy="557164"/>
      </dsp:txXfrm>
    </dsp:sp>
    <dsp:sp modelId="{F0C238BC-413B-4B25-8BB9-44994EB0AF95}">
      <dsp:nvSpPr>
        <dsp:cNvPr id="0" name=""/>
        <dsp:cNvSpPr/>
      </dsp:nvSpPr>
      <dsp:spPr>
        <a:xfrm>
          <a:off x="5171728" y="0"/>
          <a:ext cx="3223536" cy="5571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sap Condensed SemiBold" pitchFamily="2" charset="0"/>
            </a:rPr>
            <a:t>1-2 months</a:t>
          </a:r>
        </a:p>
      </dsp:txBody>
      <dsp:txXfrm>
        <a:off x="5450310" y="0"/>
        <a:ext cx="2666372" cy="557164"/>
      </dsp:txXfrm>
    </dsp:sp>
    <dsp:sp modelId="{72453E11-604D-4BF4-97FF-4F2317ADA228}">
      <dsp:nvSpPr>
        <dsp:cNvPr id="0" name=""/>
        <dsp:cNvSpPr/>
      </dsp:nvSpPr>
      <dsp:spPr>
        <a:xfrm>
          <a:off x="7739700" y="0"/>
          <a:ext cx="3223536" cy="55716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sap Condensed SemiBold" pitchFamily="2" charset="0"/>
            </a:rPr>
            <a:t>2-4 weeks</a:t>
          </a:r>
        </a:p>
      </dsp:txBody>
      <dsp:txXfrm>
        <a:off x="8018282" y="0"/>
        <a:ext cx="2666372" cy="55716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430A02-360D-B603-4D3B-5515B82B0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FA5771E-C7DB-5320-6237-87B48C009A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1B0CFB-E041-4988-A3CC-5AB3FE6A6C93}" type="datetimeFigureOut">
              <a:rPr lang="en-US" smtClean="0"/>
              <a:t>1/28/2026</a:t>
            </a:fld>
            <a:endParaRPr lang="en-US"/>
          </a:p>
        </p:txBody>
      </p:sp>
      <p:sp>
        <p:nvSpPr>
          <p:cNvPr id="4" name="Footer Placeholder 3">
            <a:extLst>
              <a:ext uri="{FF2B5EF4-FFF2-40B4-BE49-F238E27FC236}">
                <a16:creationId xmlns:a16="http://schemas.microsoft.com/office/drawing/2014/main" id="{ED190CE9-F8DB-8E84-EDB2-8E4D2F98A8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195413-A838-FE6A-A300-58570620DE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0CF845-2BE8-4C0F-B8AC-88A268B602F0}" type="slidenum">
              <a:rPr lang="en-US" smtClean="0"/>
              <a:t>‹#›</a:t>
            </a:fld>
            <a:endParaRPr lang="en-US"/>
          </a:p>
        </p:txBody>
      </p:sp>
    </p:spTree>
    <p:extLst>
      <p:ext uri="{BB962C8B-B14F-4D97-AF65-F5344CB8AC3E}">
        <p14:creationId xmlns:p14="http://schemas.microsoft.com/office/powerpoint/2010/main" val="3999406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A6EA4C-2E60-4FC2-812E-E479E378E970}" type="datetimeFigureOut">
              <a:rPr lang="en-US" smtClean="0"/>
              <a:t>1/28/2026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A7F027-54B3-4DEC-8743-C0820C66FD20}" type="slidenum">
              <a:rPr lang="en-US" smtClean="0"/>
              <a:t>‹#›</a:t>
            </a:fld>
            <a:endParaRPr lang="en-US"/>
          </a:p>
        </p:txBody>
      </p:sp>
    </p:spTree>
    <p:extLst>
      <p:ext uri="{BB962C8B-B14F-4D97-AF65-F5344CB8AC3E}">
        <p14:creationId xmlns:p14="http://schemas.microsoft.com/office/powerpoint/2010/main" val="2995829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I’m Ian Alger and I’m here to present on the downpayment assistance programs we’ve been running in Vancouver, Washington</a:t>
            </a:r>
          </a:p>
          <a:p>
            <a:pPr marL="171450" indent="-171450">
              <a:buFont typeface="Arial" panose="020B0604020202020204" pitchFamily="34" charset="0"/>
              <a:buChar char="•"/>
            </a:pPr>
            <a:r>
              <a:rPr lang="en-US" dirty="0"/>
              <a:t>Angela provided a great overview of how CDBG and HOME can be used for downpayment assistance</a:t>
            </a:r>
          </a:p>
          <a:p>
            <a:pPr marL="171450" indent="-171450">
              <a:buFont typeface="Arial" panose="020B0604020202020204" pitchFamily="34" charset="0"/>
              <a:buChar char="•"/>
            </a:pPr>
            <a:r>
              <a:rPr lang="en-US" dirty="0"/>
              <a:t>I’ll give some examples of what HOME DPA looks like in practice</a:t>
            </a:r>
          </a:p>
        </p:txBody>
      </p:sp>
      <p:sp>
        <p:nvSpPr>
          <p:cNvPr id="4" name="Slide Number Placeholder 3"/>
          <p:cNvSpPr>
            <a:spLocks noGrp="1"/>
          </p:cNvSpPr>
          <p:nvPr>
            <p:ph type="sldNum" sz="quarter" idx="5"/>
          </p:nvPr>
        </p:nvSpPr>
        <p:spPr/>
        <p:txBody>
          <a:bodyPr/>
          <a:lstStyle/>
          <a:p>
            <a:fld id="{84A7F027-54B3-4DEC-8743-C0820C66FD20}" type="slidenum">
              <a:rPr lang="en-US" smtClean="0"/>
              <a:t>1</a:t>
            </a:fld>
            <a:endParaRPr lang="en-US"/>
          </a:p>
        </p:txBody>
      </p:sp>
    </p:spTree>
    <p:extLst>
      <p:ext uri="{BB962C8B-B14F-4D97-AF65-F5344CB8AC3E}">
        <p14:creationId xmlns:p14="http://schemas.microsoft.com/office/powerpoint/2010/main" val="777354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9378D-2D62-9721-F91A-F245C0345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CC065-6951-D57A-55BD-E3958D0B62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CA4E1-9C3E-FA3A-CF25-113B5D28A3D0}"/>
              </a:ext>
            </a:extLst>
          </p:cNvPr>
          <p:cNvSpPr>
            <a:spLocks noGrp="1"/>
          </p:cNvSpPr>
          <p:nvPr>
            <p:ph type="body" idx="1"/>
          </p:nvPr>
        </p:nvSpPr>
        <p:spPr/>
        <p:txBody>
          <a:bodyPr/>
          <a:lstStyle/>
          <a:p>
            <a:pPr marL="171450" indent="-171450">
              <a:buFont typeface="Arial" panose="020B0604020202020204" pitchFamily="34" charset="0"/>
              <a:buChar char="•"/>
            </a:pPr>
            <a:r>
              <a:rPr lang="en-US" dirty="0"/>
              <a:t>1. HUD CPD Income Eligibility Calculator – determine household income, below 80% AMI</a:t>
            </a:r>
          </a:p>
          <a:p>
            <a:pPr marL="171450" indent="-171450">
              <a:buFont typeface="Arial" panose="020B0604020202020204" pitchFamily="34" charset="0"/>
              <a:buChar char="•"/>
            </a:pPr>
            <a:r>
              <a:rPr lang="en-US" dirty="0"/>
              <a:t>2. Underwriting spreadsheet – debt to income ratios – 38% front end, 45% back end (these are the upper end of what most jurisdictions allow)</a:t>
            </a:r>
          </a:p>
        </p:txBody>
      </p:sp>
      <p:sp>
        <p:nvSpPr>
          <p:cNvPr id="4" name="Slide Number Placeholder 3">
            <a:extLst>
              <a:ext uri="{FF2B5EF4-FFF2-40B4-BE49-F238E27FC236}">
                <a16:creationId xmlns:a16="http://schemas.microsoft.com/office/drawing/2014/main" id="{85CCBE34-2422-CD60-C955-B0B83EDC5341}"/>
              </a:ext>
            </a:extLst>
          </p:cNvPr>
          <p:cNvSpPr>
            <a:spLocks noGrp="1"/>
          </p:cNvSpPr>
          <p:nvPr>
            <p:ph type="sldNum" sz="quarter" idx="5"/>
          </p:nvPr>
        </p:nvSpPr>
        <p:spPr/>
        <p:txBody>
          <a:bodyPr/>
          <a:lstStyle/>
          <a:p>
            <a:fld id="{84A7F027-54B3-4DEC-8743-C0820C66FD20}" type="slidenum">
              <a:rPr lang="en-US" smtClean="0"/>
              <a:t>10</a:t>
            </a:fld>
            <a:endParaRPr lang="en-US"/>
          </a:p>
        </p:txBody>
      </p:sp>
    </p:spTree>
    <p:extLst>
      <p:ext uri="{BB962C8B-B14F-4D97-AF65-F5344CB8AC3E}">
        <p14:creationId xmlns:p14="http://schemas.microsoft.com/office/powerpoint/2010/main" val="1723698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2E791-91F6-CEF6-D2DE-3B33EA3A74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24754-394C-46E4-3F8F-3940168147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77B7D4-9649-3D48-5870-829719C4329A}"/>
              </a:ext>
            </a:extLst>
          </p:cNvPr>
          <p:cNvSpPr>
            <a:spLocks noGrp="1"/>
          </p:cNvSpPr>
          <p:nvPr>
            <p:ph type="body" idx="1"/>
          </p:nvPr>
        </p:nvSpPr>
        <p:spPr/>
        <p:txBody>
          <a:bodyPr/>
          <a:lstStyle/>
          <a:p>
            <a:pPr marL="171450" indent="-171450">
              <a:buFont typeface="Arial" panose="020B0604020202020204" pitchFamily="34" charset="0"/>
              <a:buChar char="•"/>
            </a:pPr>
            <a:r>
              <a:rPr lang="en-US" dirty="0"/>
              <a:t>1. Mortgage prequalification letter – both of our agency partners work with third-party lenders, so buyers go through standard mortgage underwriting and receive a primary mortgage. Then HOME and other public subsidies fill the remaining gap.</a:t>
            </a:r>
          </a:p>
        </p:txBody>
      </p:sp>
      <p:sp>
        <p:nvSpPr>
          <p:cNvPr id="4" name="Slide Number Placeholder 3">
            <a:extLst>
              <a:ext uri="{FF2B5EF4-FFF2-40B4-BE49-F238E27FC236}">
                <a16:creationId xmlns:a16="http://schemas.microsoft.com/office/drawing/2014/main" id="{0F4409F2-E3A7-2D45-0E1A-D19359168662}"/>
              </a:ext>
            </a:extLst>
          </p:cNvPr>
          <p:cNvSpPr>
            <a:spLocks noGrp="1"/>
          </p:cNvSpPr>
          <p:nvPr>
            <p:ph type="sldNum" sz="quarter" idx="5"/>
          </p:nvPr>
        </p:nvSpPr>
        <p:spPr/>
        <p:txBody>
          <a:bodyPr/>
          <a:lstStyle/>
          <a:p>
            <a:fld id="{84A7F027-54B3-4DEC-8743-C0820C66FD20}" type="slidenum">
              <a:rPr lang="en-US" smtClean="0"/>
              <a:t>11</a:t>
            </a:fld>
            <a:endParaRPr lang="en-US"/>
          </a:p>
        </p:txBody>
      </p:sp>
    </p:spTree>
    <p:extLst>
      <p:ext uri="{BB962C8B-B14F-4D97-AF65-F5344CB8AC3E}">
        <p14:creationId xmlns:p14="http://schemas.microsoft.com/office/powerpoint/2010/main" val="1641086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837F2-2AC3-1B6D-1A19-F0CD910763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C1370-6E00-46E2-05AF-9662C1E494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74A2BA-D8B9-925A-3AD3-5ADA162B66E2}"/>
              </a:ext>
            </a:extLst>
          </p:cNvPr>
          <p:cNvSpPr>
            <a:spLocks noGrp="1"/>
          </p:cNvSpPr>
          <p:nvPr>
            <p:ph type="body" idx="1"/>
          </p:nvPr>
        </p:nvSpPr>
        <p:spPr/>
        <p:txBody>
          <a:bodyPr/>
          <a:lstStyle/>
          <a:p>
            <a:pPr marL="171450" indent="-171450">
              <a:buFont typeface="Arial" panose="020B0604020202020204" pitchFamily="34" charset="0"/>
              <a:buChar char="•"/>
            </a:pPr>
            <a:r>
              <a:rPr lang="en-US" dirty="0"/>
              <a:t>1. Appraisal – check home value against the HOME maximum sales price, published annually</a:t>
            </a:r>
          </a:p>
          <a:p>
            <a:pPr marL="171450" indent="-171450">
              <a:buFont typeface="Arial" panose="020B0604020202020204" pitchFamily="34" charset="0"/>
              <a:buChar char="•"/>
            </a:pPr>
            <a:r>
              <a:rPr lang="en-US" dirty="0"/>
              <a:t>2. PSA, addenda and notifications – a few templates you need that the buyer signs, acknowledging HOME requirements like the affordability period, resale requirements, and refinancing requirements</a:t>
            </a:r>
          </a:p>
          <a:p>
            <a:pPr marL="171450" indent="-171450">
              <a:buFont typeface="Arial" panose="020B0604020202020204" pitchFamily="34" charset="0"/>
              <a:buChar char="•"/>
            </a:pPr>
            <a:r>
              <a:rPr lang="en-US" dirty="0"/>
              <a:t>3. Title report</a:t>
            </a:r>
          </a:p>
          <a:p>
            <a:pPr marL="171450" indent="-171450">
              <a:buFont typeface="Arial" panose="020B0604020202020204" pitchFamily="34" charset="0"/>
              <a:buChar char="•"/>
            </a:pPr>
            <a:r>
              <a:rPr lang="en-US" dirty="0"/>
              <a:t>4. Environmental review – typically light for acquisition (watch out for ground disturbance)</a:t>
            </a:r>
          </a:p>
          <a:p>
            <a:pPr marL="171450" indent="-171450">
              <a:buFont typeface="Arial" panose="020B0604020202020204" pitchFamily="34" charset="0"/>
              <a:buChar char="•"/>
            </a:pPr>
            <a:r>
              <a:rPr lang="en-US" dirty="0"/>
              <a:t>5. HQS</a:t>
            </a:r>
          </a:p>
          <a:p>
            <a:pPr marL="171450" indent="-171450">
              <a:buFont typeface="Arial" panose="020B0604020202020204" pitchFamily="34" charset="0"/>
              <a:buChar char="•"/>
            </a:pPr>
            <a:r>
              <a:rPr lang="en-US" dirty="0"/>
              <a:t>6. Lead if before 1978</a:t>
            </a:r>
          </a:p>
          <a:p>
            <a:pPr marL="171450" indent="-171450">
              <a:buFont typeface="Arial" panose="020B0604020202020204" pitchFamily="34" charset="0"/>
              <a:buChar char="•"/>
            </a:pPr>
            <a:r>
              <a:rPr lang="en-US" dirty="0"/>
              <a:t>7. It is also our agencies’ standard practice to do a full home inspection, plus radon and sewer, so we take those and put them in the file too</a:t>
            </a:r>
          </a:p>
          <a:p>
            <a:pPr marL="171450" indent="-171450">
              <a:buFont typeface="Arial" panose="020B0604020202020204" pitchFamily="34" charset="0"/>
              <a:buChar char="•"/>
            </a:pPr>
            <a:r>
              <a:rPr lang="en-US" dirty="0"/>
              <a:t>8. HQS inspection report – will eventually be replaced by NSPIRE (some day)</a:t>
            </a:r>
          </a:p>
        </p:txBody>
      </p:sp>
      <p:sp>
        <p:nvSpPr>
          <p:cNvPr id="4" name="Slide Number Placeholder 3">
            <a:extLst>
              <a:ext uri="{FF2B5EF4-FFF2-40B4-BE49-F238E27FC236}">
                <a16:creationId xmlns:a16="http://schemas.microsoft.com/office/drawing/2014/main" id="{09E6E4BF-94E9-D5E0-AE84-B1EB0026A1E0}"/>
              </a:ext>
            </a:extLst>
          </p:cNvPr>
          <p:cNvSpPr>
            <a:spLocks noGrp="1"/>
          </p:cNvSpPr>
          <p:nvPr>
            <p:ph type="sldNum" sz="quarter" idx="5"/>
          </p:nvPr>
        </p:nvSpPr>
        <p:spPr/>
        <p:txBody>
          <a:bodyPr/>
          <a:lstStyle/>
          <a:p>
            <a:fld id="{84A7F027-54B3-4DEC-8743-C0820C66FD20}" type="slidenum">
              <a:rPr lang="en-US" smtClean="0"/>
              <a:t>12</a:t>
            </a:fld>
            <a:endParaRPr lang="en-US"/>
          </a:p>
        </p:txBody>
      </p:sp>
    </p:spTree>
    <p:extLst>
      <p:ext uri="{BB962C8B-B14F-4D97-AF65-F5344CB8AC3E}">
        <p14:creationId xmlns:p14="http://schemas.microsoft.com/office/powerpoint/2010/main" val="787685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5C997-2DE2-5B96-8FCE-2C3BDC14F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534FAC-7316-6DD4-DFB8-910E224C6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079418-1D76-FAA8-3151-15AD17A45A61}"/>
              </a:ext>
            </a:extLst>
          </p:cNvPr>
          <p:cNvSpPr>
            <a:spLocks noGrp="1"/>
          </p:cNvSpPr>
          <p:nvPr>
            <p:ph type="body" idx="1"/>
          </p:nvPr>
        </p:nvSpPr>
        <p:spPr/>
        <p:txBody>
          <a:bodyPr/>
          <a:lstStyle/>
          <a:p>
            <a:pPr marL="171450" indent="-171450">
              <a:buFont typeface="Arial" panose="020B0604020202020204" pitchFamily="34" charset="0"/>
              <a:buChar char="•"/>
            </a:pPr>
            <a:r>
              <a:rPr lang="en-US" dirty="0"/>
              <a:t>1. Underwriting spreadsheet – gap analysis showing the home value, mortgage value, what they can afford, what is coming from other sources, and how much the final gap is that HOME will fill</a:t>
            </a:r>
          </a:p>
        </p:txBody>
      </p:sp>
      <p:sp>
        <p:nvSpPr>
          <p:cNvPr id="4" name="Slide Number Placeholder 3">
            <a:extLst>
              <a:ext uri="{FF2B5EF4-FFF2-40B4-BE49-F238E27FC236}">
                <a16:creationId xmlns:a16="http://schemas.microsoft.com/office/drawing/2014/main" id="{8CDDED44-4CE5-A2F7-496C-AEB5245B01ED}"/>
              </a:ext>
            </a:extLst>
          </p:cNvPr>
          <p:cNvSpPr>
            <a:spLocks noGrp="1"/>
          </p:cNvSpPr>
          <p:nvPr>
            <p:ph type="sldNum" sz="quarter" idx="5"/>
          </p:nvPr>
        </p:nvSpPr>
        <p:spPr/>
        <p:txBody>
          <a:bodyPr/>
          <a:lstStyle/>
          <a:p>
            <a:fld id="{84A7F027-54B3-4DEC-8743-C0820C66FD20}" type="slidenum">
              <a:rPr lang="en-US" smtClean="0"/>
              <a:t>13</a:t>
            </a:fld>
            <a:endParaRPr lang="en-US"/>
          </a:p>
        </p:txBody>
      </p:sp>
    </p:spTree>
    <p:extLst>
      <p:ext uri="{BB962C8B-B14F-4D97-AF65-F5344CB8AC3E}">
        <p14:creationId xmlns:p14="http://schemas.microsoft.com/office/powerpoint/2010/main" val="3687166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58556-BAD3-6089-1BB3-2DDE2CC8C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084286-B614-E779-6807-7667F728A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7B0004-7A27-C64E-4D85-228D4C0C33D4}"/>
              </a:ext>
            </a:extLst>
          </p:cNvPr>
          <p:cNvSpPr>
            <a:spLocks noGrp="1"/>
          </p:cNvSpPr>
          <p:nvPr>
            <p:ph type="body" idx="1"/>
          </p:nvPr>
        </p:nvSpPr>
        <p:spPr/>
        <p:txBody>
          <a:bodyPr/>
          <a:lstStyle/>
          <a:p>
            <a:pPr marL="171450" indent="-171450">
              <a:buFont typeface="Arial" panose="020B0604020202020204" pitchFamily="34" charset="0"/>
              <a:buChar char="•"/>
            </a:pPr>
            <a:r>
              <a:rPr lang="en-US" dirty="0"/>
              <a:t>If you’re going to do HOME DPA, there are few legal document templates you’re going to need. Once you have them, it’s easy.</a:t>
            </a:r>
          </a:p>
          <a:p>
            <a:pPr marL="171450" indent="-171450">
              <a:buFont typeface="Arial" panose="020B0604020202020204" pitchFamily="34" charset="0"/>
              <a:buChar char="•"/>
            </a:pPr>
            <a:r>
              <a:rPr lang="en-US" dirty="0"/>
              <a:t>The note spells out the terms of the HOME loan</a:t>
            </a:r>
          </a:p>
          <a:p>
            <a:pPr marL="171450" indent="-171450">
              <a:buFont typeface="Arial" panose="020B0604020202020204" pitchFamily="34" charset="0"/>
              <a:buChar char="•"/>
            </a:pPr>
            <a:r>
              <a:rPr lang="en-US" dirty="0"/>
              <a:t>The deed secures the loan to the property</a:t>
            </a:r>
          </a:p>
          <a:p>
            <a:pPr marL="171450" indent="-171450">
              <a:buFont typeface="Arial" panose="020B0604020202020204" pitchFamily="34" charset="0"/>
              <a:buChar char="•"/>
            </a:pPr>
            <a:r>
              <a:rPr lang="en-US" dirty="0"/>
              <a:t>The covenant creates the affordability period, saying if you sell in the next 15 years, you have to sell to another low-income buyer</a:t>
            </a:r>
          </a:p>
          <a:p>
            <a:pPr marL="171450" indent="-171450">
              <a:buFont typeface="Arial" panose="020B0604020202020204" pitchFamily="34" charset="0"/>
              <a:buChar char="•"/>
            </a:pPr>
            <a:r>
              <a:rPr lang="en-US" dirty="0"/>
              <a:t>The HOME resale agreement spells out the resale process</a:t>
            </a:r>
          </a:p>
          <a:p>
            <a:pPr marL="171450" indent="-171450">
              <a:buFont typeface="Arial" panose="020B0604020202020204" pitchFamily="34" charset="0"/>
              <a:buChar char="•"/>
            </a:pPr>
            <a:r>
              <a:rPr lang="en-US" dirty="0"/>
              <a:t>And because our partners are land trusts, they have a land lease that pretty much makes the HOME affordability period redundant, because they are locking in affordability for 99 plus year</a:t>
            </a:r>
          </a:p>
        </p:txBody>
      </p:sp>
      <p:sp>
        <p:nvSpPr>
          <p:cNvPr id="4" name="Slide Number Placeholder 3">
            <a:extLst>
              <a:ext uri="{FF2B5EF4-FFF2-40B4-BE49-F238E27FC236}">
                <a16:creationId xmlns:a16="http://schemas.microsoft.com/office/drawing/2014/main" id="{A3DEE3C1-9578-D9D4-D13D-53DB1103DE2B}"/>
              </a:ext>
            </a:extLst>
          </p:cNvPr>
          <p:cNvSpPr>
            <a:spLocks noGrp="1"/>
          </p:cNvSpPr>
          <p:nvPr>
            <p:ph type="sldNum" sz="quarter" idx="5"/>
          </p:nvPr>
        </p:nvSpPr>
        <p:spPr/>
        <p:txBody>
          <a:bodyPr/>
          <a:lstStyle/>
          <a:p>
            <a:fld id="{84A7F027-54B3-4DEC-8743-C0820C66FD20}" type="slidenum">
              <a:rPr lang="en-US" smtClean="0"/>
              <a:t>14</a:t>
            </a:fld>
            <a:endParaRPr lang="en-US"/>
          </a:p>
        </p:txBody>
      </p:sp>
    </p:spTree>
    <p:extLst>
      <p:ext uri="{BB962C8B-B14F-4D97-AF65-F5344CB8AC3E}">
        <p14:creationId xmlns:p14="http://schemas.microsoft.com/office/powerpoint/2010/main" val="1618581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0E821-E680-F9FA-807D-832ACF5043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54AEC4-253C-74BB-9074-5064475A6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0DADB0-6526-ACEB-C89B-C0525A03E045}"/>
              </a:ext>
            </a:extLst>
          </p:cNvPr>
          <p:cNvSpPr>
            <a:spLocks noGrp="1"/>
          </p:cNvSpPr>
          <p:nvPr>
            <p:ph type="body" idx="1"/>
          </p:nvPr>
        </p:nvSpPr>
        <p:spPr/>
        <p:txBody>
          <a:bodyPr/>
          <a:lstStyle/>
          <a:p>
            <a:pPr marL="0" indent="0">
              <a:buFont typeface="Arial" panose="020B0604020202020204" pitchFamily="34" charset="0"/>
              <a:buNone/>
            </a:pPr>
            <a:r>
              <a:rPr lang="en-US" dirty="0"/>
              <a:t>Once we receive everything including the final settlement statement from the title company showing the HOME subsidy has been applied, we can finally reimburse the partner agency.</a:t>
            </a:r>
          </a:p>
        </p:txBody>
      </p:sp>
      <p:sp>
        <p:nvSpPr>
          <p:cNvPr id="4" name="Slide Number Placeholder 3">
            <a:extLst>
              <a:ext uri="{FF2B5EF4-FFF2-40B4-BE49-F238E27FC236}">
                <a16:creationId xmlns:a16="http://schemas.microsoft.com/office/drawing/2014/main" id="{14DF3AC3-2BF1-D137-050B-6AFF209D2548}"/>
              </a:ext>
            </a:extLst>
          </p:cNvPr>
          <p:cNvSpPr>
            <a:spLocks noGrp="1"/>
          </p:cNvSpPr>
          <p:nvPr>
            <p:ph type="sldNum" sz="quarter" idx="5"/>
          </p:nvPr>
        </p:nvSpPr>
        <p:spPr/>
        <p:txBody>
          <a:bodyPr/>
          <a:lstStyle/>
          <a:p>
            <a:fld id="{84A7F027-54B3-4DEC-8743-C0820C66FD20}" type="slidenum">
              <a:rPr lang="en-US" smtClean="0"/>
              <a:t>15</a:t>
            </a:fld>
            <a:endParaRPr lang="en-US"/>
          </a:p>
        </p:txBody>
      </p:sp>
    </p:spTree>
    <p:extLst>
      <p:ext uri="{BB962C8B-B14F-4D97-AF65-F5344CB8AC3E}">
        <p14:creationId xmlns:p14="http://schemas.microsoft.com/office/powerpoint/2010/main" val="4154861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A7CC0-1C93-ED87-8D3D-606BC59B8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12543-DE1F-686C-0ACF-647BCCBA8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EBE19-61FF-5345-8736-CBB593D33485}"/>
              </a:ext>
            </a:extLst>
          </p:cNvPr>
          <p:cNvSpPr>
            <a:spLocks noGrp="1"/>
          </p:cNvSpPr>
          <p:nvPr>
            <p:ph type="body" idx="1"/>
          </p:nvPr>
        </p:nvSpPr>
        <p:spPr/>
        <p:txBody>
          <a:bodyPr/>
          <a:lstStyle/>
          <a:p>
            <a:pPr marL="171450" indent="-171450">
              <a:buFont typeface="Arial" panose="020B0604020202020204" pitchFamily="34" charset="0"/>
              <a:buChar char="•"/>
            </a:pPr>
            <a:r>
              <a:rPr lang="en-US" dirty="0"/>
              <a:t>So, the first question you may have after hearing all that is: How much work is it for us?</a:t>
            </a:r>
          </a:p>
          <a:p>
            <a:pPr marL="171450" indent="-171450">
              <a:buFont typeface="Arial" panose="020B0604020202020204" pitchFamily="34" charset="0"/>
              <a:buChar char="•"/>
            </a:pPr>
            <a:r>
              <a:rPr lang="en-US" dirty="0"/>
              <a:t>The answer is, not too much. The agency partners do most of the work.</a:t>
            </a:r>
          </a:p>
          <a:p>
            <a:pPr marL="171450" indent="-171450">
              <a:buFont typeface="Arial" panose="020B0604020202020204" pitchFamily="34" charset="0"/>
              <a:buChar char="•"/>
            </a:pPr>
            <a:r>
              <a:rPr lang="en-US" dirty="0"/>
              <a:t>We need to do an environmental review, but it’s typically not a huge lift for existing structures since we aren’t usually doing any ground disturbance.</a:t>
            </a:r>
          </a:p>
          <a:p>
            <a:pPr marL="171450" indent="-171450">
              <a:buFont typeface="Arial" panose="020B0604020202020204" pitchFamily="34" charset="0"/>
              <a:buChar char="•"/>
            </a:pPr>
            <a:r>
              <a:rPr lang="en-US" dirty="0"/>
              <a:t>Other than that, we provide some technical assistance and check documents before approving invoices.</a:t>
            </a:r>
          </a:p>
          <a:p>
            <a:pPr marL="171450" indent="-171450">
              <a:buFont typeface="Arial" panose="020B0604020202020204" pitchFamily="34" charset="0"/>
              <a:buChar char="•"/>
            </a:pPr>
            <a:r>
              <a:rPr lang="en-US" dirty="0"/>
              <a:t>Once you have your polices and templates in place, it runs pretty smoothly.</a:t>
            </a:r>
          </a:p>
        </p:txBody>
      </p:sp>
      <p:sp>
        <p:nvSpPr>
          <p:cNvPr id="4" name="Slide Number Placeholder 3">
            <a:extLst>
              <a:ext uri="{FF2B5EF4-FFF2-40B4-BE49-F238E27FC236}">
                <a16:creationId xmlns:a16="http://schemas.microsoft.com/office/drawing/2014/main" id="{D464267C-6CC3-F479-343D-34B438DA364F}"/>
              </a:ext>
            </a:extLst>
          </p:cNvPr>
          <p:cNvSpPr>
            <a:spLocks noGrp="1"/>
          </p:cNvSpPr>
          <p:nvPr>
            <p:ph type="sldNum" sz="quarter" idx="5"/>
          </p:nvPr>
        </p:nvSpPr>
        <p:spPr/>
        <p:txBody>
          <a:bodyPr/>
          <a:lstStyle/>
          <a:p>
            <a:fld id="{84A7F027-54B3-4DEC-8743-C0820C66FD20}" type="slidenum">
              <a:rPr lang="en-US" smtClean="0"/>
              <a:t>16</a:t>
            </a:fld>
            <a:endParaRPr lang="en-US"/>
          </a:p>
        </p:txBody>
      </p:sp>
    </p:spTree>
    <p:extLst>
      <p:ext uri="{BB962C8B-B14F-4D97-AF65-F5344CB8AC3E}">
        <p14:creationId xmlns:p14="http://schemas.microsoft.com/office/powerpoint/2010/main" val="3899694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D6F48-9D4F-5AAC-16E9-D39B79E02B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5EF15D-D875-9F83-D5D0-1FB7AE2F2D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1E631-6059-8B8B-61F2-9F9049557677}"/>
              </a:ext>
            </a:extLst>
          </p:cNvPr>
          <p:cNvSpPr>
            <a:spLocks noGrp="1"/>
          </p:cNvSpPr>
          <p:nvPr>
            <p:ph type="body" idx="1"/>
          </p:nvPr>
        </p:nvSpPr>
        <p:spPr/>
        <p:txBody>
          <a:bodyPr/>
          <a:lstStyle/>
          <a:p>
            <a:pPr marL="171450" indent="-171450">
              <a:buFont typeface="Arial" panose="020B0604020202020204" pitchFamily="34" charset="0"/>
              <a:buChar char="•"/>
            </a:pPr>
            <a:r>
              <a:rPr lang="en-US" dirty="0"/>
              <a:t>Now for the partners, it’s a bigger lift, but there is at least a lot of overlap with their other funding sources. Wherever HUD has given us flexibility, we’ve done our best to align our guidelines with the State funding that our partners use, so there are really only a few additional documents they need to sign to use the HOME funds.</a:t>
            </a:r>
          </a:p>
        </p:txBody>
      </p:sp>
      <p:sp>
        <p:nvSpPr>
          <p:cNvPr id="4" name="Slide Number Placeholder 3">
            <a:extLst>
              <a:ext uri="{FF2B5EF4-FFF2-40B4-BE49-F238E27FC236}">
                <a16:creationId xmlns:a16="http://schemas.microsoft.com/office/drawing/2014/main" id="{BAACDDD4-DC5C-A729-FBA6-C7D2B1D30FBB}"/>
              </a:ext>
            </a:extLst>
          </p:cNvPr>
          <p:cNvSpPr>
            <a:spLocks noGrp="1"/>
          </p:cNvSpPr>
          <p:nvPr>
            <p:ph type="sldNum" sz="quarter" idx="5"/>
          </p:nvPr>
        </p:nvSpPr>
        <p:spPr/>
        <p:txBody>
          <a:bodyPr/>
          <a:lstStyle/>
          <a:p>
            <a:fld id="{84A7F027-54B3-4DEC-8743-C0820C66FD20}" type="slidenum">
              <a:rPr lang="en-US" smtClean="0"/>
              <a:t>17</a:t>
            </a:fld>
            <a:endParaRPr lang="en-US"/>
          </a:p>
        </p:txBody>
      </p:sp>
    </p:spTree>
    <p:extLst>
      <p:ext uri="{BB962C8B-B14F-4D97-AF65-F5344CB8AC3E}">
        <p14:creationId xmlns:p14="http://schemas.microsoft.com/office/powerpoint/2010/main" val="1514234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646CC-0EC3-A95E-2FA5-300D7A9F1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E1B43-6AFC-C918-3A4B-3877025EFF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3D2BA5-2097-8057-B9B5-5A80C19ED882}"/>
              </a:ext>
            </a:extLst>
          </p:cNvPr>
          <p:cNvSpPr>
            <a:spLocks noGrp="1"/>
          </p:cNvSpPr>
          <p:nvPr>
            <p:ph type="body" idx="1"/>
          </p:nvPr>
        </p:nvSpPr>
        <p:spPr/>
        <p:txBody>
          <a:bodyPr/>
          <a:lstStyle/>
          <a:p>
            <a:pPr marL="171450" indent="-171450">
              <a:buFont typeface="Arial" panose="020B0604020202020204" pitchFamily="34" charset="0"/>
              <a:buChar char="•"/>
            </a:pPr>
            <a:r>
              <a:rPr lang="en-US" dirty="0"/>
              <a:t>Is it worth it? Do the benefits outweigh the costs – both the dollar amount, and the administrative work required?</a:t>
            </a:r>
          </a:p>
          <a:p>
            <a:pPr marL="171450" indent="-171450">
              <a:buFont typeface="Arial" panose="020B0604020202020204" pitchFamily="34" charset="0"/>
              <a:buChar char="•"/>
            </a:pPr>
            <a:r>
              <a:rPr lang="en-US" dirty="0"/>
              <a:t>I think there’s a worthy debate to be had about focusing on demand-side or supply-side strategies when it comes to the housing crisis. Obviously we need way more housing, but we’re going to be working on that for a while, and in the meantime we need to keep people moving up the housing spectrum. When someone moves into an affordable home, they free up space in a rental. And with our land trusts, these homes are going to remain affordable to the next buyer without any further subsidy. Also, since the State downpayment assistance requires a local match, HOME funds give our partners the local dollars they need to go and get the State money.</a:t>
            </a:r>
          </a:p>
          <a:p>
            <a:pPr marL="171450" indent="-171450">
              <a:buFont typeface="Arial" panose="020B0604020202020204" pitchFamily="34" charset="0"/>
              <a:buChar char="•"/>
            </a:pPr>
            <a:r>
              <a:rPr lang="en-US" dirty="0"/>
              <a:t>Affordable homeownership is worth investing in for a few other reasons as well: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 Stability - opportunity to stop moving and put down roots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Educational outcomes for kids improve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Build generational wealth</a:t>
            </a:r>
            <a:endParaRPr lang="en-US" dirty="0"/>
          </a:p>
        </p:txBody>
      </p:sp>
      <p:sp>
        <p:nvSpPr>
          <p:cNvPr id="4" name="Slide Number Placeholder 3">
            <a:extLst>
              <a:ext uri="{FF2B5EF4-FFF2-40B4-BE49-F238E27FC236}">
                <a16:creationId xmlns:a16="http://schemas.microsoft.com/office/drawing/2014/main" id="{D984795E-9762-55A3-D851-FE2151F304F6}"/>
              </a:ext>
            </a:extLst>
          </p:cNvPr>
          <p:cNvSpPr>
            <a:spLocks noGrp="1"/>
          </p:cNvSpPr>
          <p:nvPr>
            <p:ph type="sldNum" sz="quarter" idx="5"/>
          </p:nvPr>
        </p:nvSpPr>
        <p:spPr/>
        <p:txBody>
          <a:bodyPr/>
          <a:lstStyle/>
          <a:p>
            <a:fld id="{84A7F027-54B3-4DEC-8743-C0820C66FD20}" type="slidenum">
              <a:rPr lang="en-US" smtClean="0"/>
              <a:t>18</a:t>
            </a:fld>
            <a:endParaRPr lang="en-US"/>
          </a:p>
        </p:txBody>
      </p:sp>
    </p:spTree>
    <p:extLst>
      <p:ext uri="{BB962C8B-B14F-4D97-AF65-F5344CB8AC3E}">
        <p14:creationId xmlns:p14="http://schemas.microsoft.com/office/powerpoint/2010/main" val="3221906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9C255-F1D7-829A-A340-2552F3951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71036-A41E-0FCD-B42C-AD2947F13A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36DC1-CEBD-6FFA-47E1-A4DA826CDD16}"/>
              </a:ext>
            </a:extLst>
          </p:cNvPr>
          <p:cNvSpPr>
            <a:spLocks noGrp="1"/>
          </p:cNvSpPr>
          <p:nvPr>
            <p:ph type="body" idx="1"/>
          </p:nvPr>
        </p:nvSpPr>
        <p:spPr/>
        <p:txBody>
          <a:bodyPr/>
          <a:lstStyle/>
          <a:p>
            <a:pPr marL="171450" indent="-171450">
              <a:buFont typeface="Arial" panose="020B0604020202020204" pitchFamily="34" charset="0"/>
              <a:buChar char="•"/>
            </a:pPr>
            <a:r>
              <a:rPr lang="en-US" dirty="0"/>
              <a:t>You may also be wondering why we decided to use HOME instead of CDBG</a:t>
            </a:r>
          </a:p>
          <a:p>
            <a:pPr marL="171450" indent="-171450">
              <a:buFont typeface="Arial" panose="020B0604020202020204" pitchFamily="34" charset="0"/>
              <a:buChar char="•"/>
            </a:pPr>
            <a:r>
              <a:rPr lang="en-US" dirty="0"/>
              <a:t>We have tried both over the years, and honestly it has come down to what other things we want to do with our CDBG money, as you can see here. Ultimately, I think if we had more developers interested in the HOME funds for new construction, we might need to revisit our breakdown. But sticking to rental assistance and homebuyer downpayment assistance has been a good fit for us lately.</a:t>
            </a:r>
          </a:p>
        </p:txBody>
      </p:sp>
      <p:sp>
        <p:nvSpPr>
          <p:cNvPr id="4" name="Slide Number Placeholder 3">
            <a:extLst>
              <a:ext uri="{FF2B5EF4-FFF2-40B4-BE49-F238E27FC236}">
                <a16:creationId xmlns:a16="http://schemas.microsoft.com/office/drawing/2014/main" id="{EA300A7F-F901-A465-6E3C-BDB9191E3BE7}"/>
              </a:ext>
            </a:extLst>
          </p:cNvPr>
          <p:cNvSpPr>
            <a:spLocks noGrp="1"/>
          </p:cNvSpPr>
          <p:nvPr>
            <p:ph type="sldNum" sz="quarter" idx="5"/>
          </p:nvPr>
        </p:nvSpPr>
        <p:spPr/>
        <p:txBody>
          <a:bodyPr/>
          <a:lstStyle/>
          <a:p>
            <a:fld id="{84A7F027-54B3-4DEC-8743-C0820C66FD20}" type="slidenum">
              <a:rPr lang="en-US" smtClean="0"/>
              <a:t>19</a:t>
            </a:fld>
            <a:endParaRPr lang="en-US"/>
          </a:p>
        </p:txBody>
      </p:sp>
    </p:spTree>
    <p:extLst>
      <p:ext uri="{BB962C8B-B14F-4D97-AF65-F5344CB8AC3E}">
        <p14:creationId xmlns:p14="http://schemas.microsoft.com/office/powerpoint/2010/main" val="3821141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let’s get grounded in the local context of Vancouver, WA</a:t>
            </a:r>
          </a:p>
          <a:p>
            <a:pPr marL="171450" indent="-171450">
              <a:buFont typeface="Arial" panose="020B0604020202020204" pitchFamily="34" charset="0"/>
              <a:buChar char="•"/>
            </a:pPr>
            <a:r>
              <a:rPr lang="en-US" dirty="0"/>
              <a:t>We’re located on the border of Washington and Oregon on the Columbia River, just north of Portland, with a population of about 200,000 people</a:t>
            </a:r>
          </a:p>
          <a:p>
            <a:pPr marL="171450" indent="-171450">
              <a:buFont typeface="Arial" panose="020B0604020202020204" pitchFamily="34" charset="0"/>
              <a:buChar char="•"/>
            </a:pPr>
            <a:r>
              <a:rPr lang="en-US" dirty="0"/>
              <a:t>We’re experiencing the same housing crisis that is seen around the country, with prices climbing faster than incomes. Rent is getting harder to afford and homeownership is out of reach for more and more people.</a:t>
            </a:r>
          </a:p>
          <a:p>
            <a:pPr marL="171450" indent="-171450">
              <a:buFont typeface="Arial" panose="020B0604020202020204" pitchFamily="34" charset="0"/>
              <a:buChar char="•"/>
            </a:pPr>
            <a:r>
              <a:rPr lang="en-US" dirty="0"/>
              <a:t>The median home price is $500k and the median household income is $120k, meaning 30% over the median income to afford the median home. And that is the HUD median income for the region. The actual median for Vancouver is actually lower.</a:t>
            </a:r>
          </a:p>
          <a:p>
            <a:pPr marL="171450" indent="-171450">
              <a:buFont typeface="Arial" panose="020B0604020202020204" pitchFamily="34" charset="0"/>
              <a:buChar char="•"/>
            </a:pPr>
            <a:r>
              <a:rPr lang="en-US" dirty="0"/>
              <a:t>We’ve been receiving CDBG since 2003 and HOME since 2009, typically distributing around two to three million dollars between rental assistance, public services, rehab, business assistance, capacity building, and downpayment assistance</a:t>
            </a:r>
          </a:p>
          <a:p>
            <a:pPr marL="171450" indent="-171450">
              <a:buFont typeface="Arial" panose="020B0604020202020204" pitchFamily="34" charset="0"/>
              <a:buChar char="•"/>
            </a:pPr>
            <a:r>
              <a:rPr lang="en-US" dirty="0"/>
              <a:t>Typically assisting 5 buyers per year.</a:t>
            </a:r>
          </a:p>
        </p:txBody>
      </p:sp>
      <p:sp>
        <p:nvSpPr>
          <p:cNvPr id="4" name="Slide Number Placeholder 3"/>
          <p:cNvSpPr>
            <a:spLocks noGrp="1"/>
          </p:cNvSpPr>
          <p:nvPr>
            <p:ph type="sldNum" sz="quarter" idx="5"/>
          </p:nvPr>
        </p:nvSpPr>
        <p:spPr/>
        <p:txBody>
          <a:bodyPr/>
          <a:lstStyle/>
          <a:p>
            <a:fld id="{84A7F027-54B3-4DEC-8743-C0820C66FD20}" type="slidenum">
              <a:rPr lang="en-US" smtClean="0"/>
              <a:t>2</a:t>
            </a:fld>
            <a:endParaRPr lang="en-US"/>
          </a:p>
        </p:txBody>
      </p:sp>
    </p:spTree>
    <p:extLst>
      <p:ext uri="{BB962C8B-B14F-4D97-AF65-F5344CB8AC3E}">
        <p14:creationId xmlns:p14="http://schemas.microsoft.com/office/powerpoint/2010/main" val="3503961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bearing with me and I look forward to your questions.</a:t>
            </a:r>
          </a:p>
        </p:txBody>
      </p:sp>
      <p:sp>
        <p:nvSpPr>
          <p:cNvPr id="4" name="Slide Number Placeholder 3"/>
          <p:cNvSpPr>
            <a:spLocks noGrp="1"/>
          </p:cNvSpPr>
          <p:nvPr>
            <p:ph type="sldNum" sz="quarter" idx="5"/>
          </p:nvPr>
        </p:nvSpPr>
        <p:spPr/>
        <p:txBody>
          <a:bodyPr/>
          <a:lstStyle/>
          <a:p>
            <a:fld id="{84A7F027-54B3-4DEC-8743-C0820C66FD20}" type="slidenum">
              <a:rPr lang="en-US" smtClean="0"/>
              <a:t>20</a:t>
            </a:fld>
            <a:endParaRPr lang="en-US"/>
          </a:p>
        </p:txBody>
      </p:sp>
    </p:spTree>
    <p:extLst>
      <p:ext uri="{BB962C8B-B14F-4D97-AF65-F5344CB8AC3E}">
        <p14:creationId xmlns:p14="http://schemas.microsoft.com/office/powerpoint/2010/main" val="2257983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DD890-59CE-23EA-9E36-01088745D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B7CD6-C4FE-343A-759B-731DBCE870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F4A0F-256A-B0E7-6B44-670345D10AE6}"/>
              </a:ext>
            </a:extLst>
          </p:cNvPr>
          <p:cNvSpPr>
            <a:spLocks noGrp="1"/>
          </p:cNvSpPr>
          <p:nvPr>
            <p:ph type="body" idx="1"/>
          </p:nvPr>
        </p:nvSpPr>
        <p:spPr/>
        <p:txBody>
          <a:bodyPr/>
          <a:lstStyle/>
          <a:p>
            <a:r>
              <a:rPr lang="en-US" dirty="0"/>
              <a:t>Proud Ground is a community land trust serving Oregon and Washington, mainly around the Portland Vancouver metro area, but also a few counties in southern Oregon and on the coast. They have assisted over 600 household since they were founded in 1999, including 19 homes in Vancouver over the past 8 years using CDBG, HOME, and our local Affordable Housing Fund. They function as a real estate agent and housing counseling agency as well, helping buyers become mortgage-ready and then either shop the open market for a home, or purchase a home through a partnership with a local developer.</a:t>
            </a:r>
          </a:p>
        </p:txBody>
      </p:sp>
      <p:sp>
        <p:nvSpPr>
          <p:cNvPr id="4" name="Slide Number Placeholder 3">
            <a:extLst>
              <a:ext uri="{FF2B5EF4-FFF2-40B4-BE49-F238E27FC236}">
                <a16:creationId xmlns:a16="http://schemas.microsoft.com/office/drawing/2014/main" id="{7853FD08-41AE-5F29-3B40-B51D48F66F7D}"/>
              </a:ext>
            </a:extLst>
          </p:cNvPr>
          <p:cNvSpPr>
            <a:spLocks noGrp="1"/>
          </p:cNvSpPr>
          <p:nvPr>
            <p:ph type="sldNum" sz="quarter" idx="5"/>
          </p:nvPr>
        </p:nvSpPr>
        <p:spPr/>
        <p:txBody>
          <a:bodyPr/>
          <a:lstStyle/>
          <a:p>
            <a:fld id="{84A7F027-54B3-4DEC-8743-C0820C66FD20}" type="slidenum">
              <a:rPr lang="en-US" smtClean="0"/>
              <a:t>3</a:t>
            </a:fld>
            <a:endParaRPr lang="en-US"/>
          </a:p>
        </p:txBody>
      </p:sp>
    </p:spTree>
    <p:extLst>
      <p:ext uri="{BB962C8B-B14F-4D97-AF65-F5344CB8AC3E}">
        <p14:creationId xmlns:p14="http://schemas.microsoft.com/office/powerpoint/2010/main" val="1607844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Tatyana arrived in the US as a single mother with two children. She spent over two decades living in small apartments in Portland as learned English, began a career, earned a graduate degree, and put her son and daughter through college before they started families of their own in Washington State. Tatyana hoped to live closer to them — and to have a space of her own to welcome her growing family, which now includes four grandchildren.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Through counseling with Proud Ground, she completed a homeownership course, eliminated debt, and raised her credit score and began the hunt for an affordable home. Then, she saw a listing in the Proud Ground newsletter — a home in Vancouver with a backyard. As a passionate gardener, she knew it was the 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She applied immediately, got under contract, and with the help of HOME downpayment assistance, purchased her home with an affordable mortgage. She says that as a refugee trying to “[raise] children with limited income and navigating language and cultural barriers … it’s not easy to dream big when you don’t have a place to call home.” Now, her new home isn’t just a place to live; it’s a place to gather, with her children and grandchildren.</a:t>
            </a:r>
          </a:p>
          <a:p>
            <a:endParaRPr lang="en-US" dirty="0"/>
          </a:p>
        </p:txBody>
      </p:sp>
      <p:sp>
        <p:nvSpPr>
          <p:cNvPr id="4" name="Slide Number Placeholder 3"/>
          <p:cNvSpPr>
            <a:spLocks noGrp="1"/>
          </p:cNvSpPr>
          <p:nvPr>
            <p:ph type="sldNum" sz="quarter" idx="5"/>
          </p:nvPr>
        </p:nvSpPr>
        <p:spPr/>
        <p:txBody>
          <a:bodyPr/>
          <a:lstStyle/>
          <a:p>
            <a:fld id="{84A7F027-54B3-4DEC-8743-C0820C66FD20}" type="slidenum">
              <a:rPr lang="en-US" smtClean="0"/>
              <a:t>4</a:t>
            </a:fld>
            <a:endParaRPr lang="en-US"/>
          </a:p>
        </p:txBody>
      </p:sp>
    </p:spTree>
    <p:extLst>
      <p:ext uri="{BB962C8B-B14F-4D97-AF65-F5344CB8AC3E}">
        <p14:creationId xmlns:p14="http://schemas.microsoft.com/office/powerpoint/2010/main" val="639943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highlight our two key partners administering downpayment assistance programs and provide a few homebuyer stories to give you an idea of who these programs are serving and the kind of impact they make.</a:t>
            </a:r>
          </a:p>
          <a:p>
            <a:endParaRPr lang="en-US" dirty="0"/>
          </a:p>
          <a:p>
            <a:r>
              <a:rPr lang="en-US" dirty="0"/>
              <a:t>Evergreen Habitat is the local affiliate of Habitat for Humanity. They build new affordable homes and have also been partnering with local developers and the housing authority to take existing homes, fix them up, and sell them using HOME downpayment assistance.</a:t>
            </a:r>
          </a:p>
          <a:p>
            <a:endParaRPr lang="en-US" dirty="0"/>
          </a:p>
          <a:p>
            <a:r>
              <a:rPr lang="en-US" dirty="0"/>
              <a:t>They also use a permanent affordability model, so all of their homes are sold with a land lease and go into the Habitat home trust, ensuring affordability for generations to come.</a:t>
            </a:r>
          </a:p>
        </p:txBody>
      </p:sp>
      <p:sp>
        <p:nvSpPr>
          <p:cNvPr id="4" name="Slide Number Placeholder 3"/>
          <p:cNvSpPr>
            <a:spLocks noGrp="1"/>
          </p:cNvSpPr>
          <p:nvPr>
            <p:ph type="sldNum" sz="quarter" idx="5"/>
          </p:nvPr>
        </p:nvSpPr>
        <p:spPr/>
        <p:txBody>
          <a:bodyPr/>
          <a:lstStyle/>
          <a:p>
            <a:fld id="{84A7F027-54B3-4DEC-8743-C0820C66FD20}" type="slidenum">
              <a:rPr lang="en-US" smtClean="0"/>
              <a:t>5</a:t>
            </a:fld>
            <a:endParaRPr lang="en-US"/>
          </a:p>
        </p:txBody>
      </p:sp>
    </p:spTree>
    <p:extLst>
      <p:ext uri="{BB962C8B-B14F-4D97-AF65-F5344CB8AC3E}">
        <p14:creationId xmlns:p14="http://schemas.microsoft.com/office/powerpoint/2010/main" val="1443079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4CEED-4315-9190-5EB9-28811DB23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A0E9DD-C3F5-6CF9-D83C-E61B7FD1B1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20FB61-8D58-5047-A919-D6E97CC3335D}"/>
              </a:ext>
            </a:extLst>
          </p:cNvPr>
          <p:cNvSpPr>
            <a:spLocks noGrp="1"/>
          </p:cNvSpPr>
          <p:nvPr>
            <p:ph type="body" idx="1"/>
          </p:nvPr>
        </p:nvSpPr>
        <p:spPr/>
        <p:txBody>
          <a:bodyPr/>
          <a:lstStyle/>
          <a:p>
            <a:r>
              <a:rPr lang="en-US" dirty="0"/>
              <a:t>Caroline and Kodjo</a:t>
            </a:r>
          </a:p>
          <a:p>
            <a:r>
              <a:rPr lang="en-US" dirty="0"/>
              <a:t> - Immigrated to the US from the Ivory Coast and live in Vancouver with their two kids. They work as employees at the local casino. They applied to Habitat’s program and after completing 16 hours of homebuyer education, purchased a rehabbed home with downpayment assistance</a:t>
            </a:r>
          </a:p>
          <a:p>
            <a:endParaRPr lang="en-US" dirty="0"/>
          </a:p>
          <a:p>
            <a:r>
              <a:rPr lang="en-US" dirty="0"/>
              <a:t>Noemi</a:t>
            </a:r>
          </a:p>
          <a:p>
            <a:r>
              <a:rPr lang="en-US" dirty="0"/>
              <a:t> - Is a disabled veteran in her 40’s who receives VA benefits. She also picks up several shifts per month as a Youth Care Specialist at a local nonprofit in order to save money and give back to her community. Through Habitat’s downpayment assistance program, she was able to purchase a rehabbed home on her relatively fixed income</a:t>
            </a:r>
          </a:p>
        </p:txBody>
      </p:sp>
      <p:sp>
        <p:nvSpPr>
          <p:cNvPr id="4" name="Slide Number Placeholder 3">
            <a:extLst>
              <a:ext uri="{FF2B5EF4-FFF2-40B4-BE49-F238E27FC236}">
                <a16:creationId xmlns:a16="http://schemas.microsoft.com/office/drawing/2014/main" id="{88FBE32D-B4E0-1957-7563-D06BC0520DEA}"/>
              </a:ext>
            </a:extLst>
          </p:cNvPr>
          <p:cNvSpPr>
            <a:spLocks noGrp="1"/>
          </p:cNvSpPr>
          <p:nvPr>
            <p:ph type="sldNum" sz="quarter" idx="5"/>
          </p:nvPr>
        </p:nvSpPr>
        <p:spPr/>
        <p:txBody>
          <a:bodyPr/>
          <a:lstStyle/>
          <a:p>
            <a:fld id="{84A7F027-54B3-4DEC-8743-C0820C66FD20}" type="slidenum">
              <a:rPr lang="en-US" smtClean="0"/>
              <a:t>6</a:t>
            </a:fld>
            <a:endParaRPr lang="en-US"/>
          </a:p>
        </p:txBody>
      </p:sp>
    </p:spTree>
    <p:extLst>
      <p:ext uri="{BB962C8B-B14F-4D97-AF65-F5344CB8AC3E}">
        <p14:creationId xmlns:p14="http://schemas.microsoft.com/office/powerpoint/2010/main" val="4265172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the big picture, let’s get a bit more down in the details of how a closing goes with HOME downpayment assistance.</a:t>
            </a:r>
          </a:p>
          <a:p>
            <a:endParaRPr lang="en-US" dirty="0"/>
          </a:p>
          <a:p>
            <a:r>
              <a:rPr lang="en-US" dirty="0"/>
              <a:t>First, a prospective homebuyer applies and the agency checks their eligibility – income, credit readiness. Once they are confirmed and prequalified for a mortgage, they look for a house, sign a purchase sale agreement, and go through all the normal inspections and appraisal to confirm the home is fit for the program. The agency then submits the pre-closing package to use to review for compliance. We confirm they have properly documented the eligibility of the homebuyer and the home before they close and record and submit the final invoice to be reimbursed.</a:t>
            </a:r>
          </a:p>
          <a:p>
            <a:endParaRPr lang="en-US" dirty="0"/>
          </a:p>
          <a:p>
            <a:r>
              <a:rPr lang="en-US" dirty="0"/>
              <a:t>From start to finish, the whole process takes roughly 4-6 months, which can really vary depending on whether they need to do credit repair and what homes are for sale.</a:t>
            </a:r>
          </a:p>
        </p:txBody>
      </p:sp>
      <p:sp>
        <p:nvSpPr>
          <p:cNvPr id="4" name="Slide Number Placeholder 3"/>
          <p:cNvSpPr>
            <a:spLocks noGrp="1"/>
          </p:cNvSpPr>
          <p:nvPr>
            <p:ph type="sldNum" sz="quarter" idx="5"/>
          </p:nvPr>
        </p:nvSpPr>
        <p:spPr/>
        <p:txBody>
          <a:bodyPr/>
          <a:lstStyle/>
          <a:p>
            <a:fld id="{84A7F027-54B3-4DEC-8743-C0820C66FD20}" type="slidenum">
              <a:rPr lang="en-US" smtClean="0"/>
              <a:t>7</a:t>
            </a:fld>
            <a:endParaRPr lang="en-US"/>
          </a:p>
        </p:txBody>
      </p:sp>
    </p:spTree>
    <p:extLst>
      <p:ext uri="{BB962C8B-B14F-4D97-AF65-F5344CB8AC3E}">
        <p14:creationId xmlns:p14="http://schemas.microsoft.com/office/powerpoint/2010/main" val="885155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6B69F-D256-CCE8-86A5-8165330DE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87E10-126D-7706-5F34-03F21965FD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CD71A-20AA-629F-3420-1E5A8BC360D1}"/>
              </a:ext>
            </a:extLst>
          </p:cNvPr>
          <p:cNvSpPr>
            <a:spLocks noGrp="1"/>
          </p:cNvSpPr>
          <p:nvPr>
            <p:ph type="body" idx="1"/>
          </p:nvPr>
        </p:nvSpPr>
        <p:spPr/>
        <p:txBody>
          <a:bodyPr/>
          <a:lstStyle/>
          <a:p>
            <a:pPr marL="171450" indent="-171450">
              <a:buFont typeface="Arial" panose="020B0604020202020204" pitchFamily="34" charset="0"/>
              <a:buChar char="•"/>
            </a:pPr>
            <a:r>
              <a:rPr lang="en-US" dirty="0"/>
              <a:t>Here’s a look at some of the homes that closed under our program in the past year. As you can see, the typical sales price including closing costs is around $400k, which is lower than the median. We need to find small homes, duplexes, townhomes to make it work. Our partners are having to subsidize these homes around 25-30% to get down to a mortgage that is affordable for the buyer. And they are always using at least one, sometimes two or three other sources of public subsidy to fill that gap alongside HOME.</a:t>
            </a:r>
          </a:p>
        </p:txBody>
      </p:sp>
      <p:sp>
        <p:nvSpPr>
          <p:cNvPr id="4" name="Slide Number Placeholder 3">
            <a:extLst>
              <a:ext uri="{FF2B5EF4-FFF2-40B4-BE49-F238E27FC236}">
                <a16:creationId xmlns:a16="http://schemas.microsoft.com/office/drawing/2014/main" id="{89F04F1B-E0E1-22B0-ED1C-B172529FA2D9}"/>
              </a:ext>
            </a:extLst>
          </p:cNvPr>
          <p:cNvSpPr>
            <a:spLocks noGrp="1"/>
          </p:cNvSpPr>
          <p:nvPr>
            <p:ph type="sldNum" sz="quarter" idx="5"/>
          </p:nvPr>
        </p:nvSpPr>
        <p:spPr/>
        <p:txBody>
          <a:bodyPr/>
          <a:lstStyle/>
          <a:p>
            <a:fld id="{84A7F027-54B3-4DEC-8743-C0820C66FD20}" type="slidenum">
              <a:rPr lang="en-US" smtClean="0"/>
              <a:t>8</a:t>
            </a:fld>
            <a:endParaRPr lang="en-US"/>
          </a:p>
        </p:txBody>
      </p:sp>
    </p:spTree>
    <p:extLst>
      <p:ext uri="{BB962C8B-B14F-4D97-AF65-F5344CB8AC3E}">
        <p14:creationId xmlns:p14="http://schemas.microsoft.com/office/powerpoint/2010/main" val="1410260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B16FA-5728-D636-A703-45CE9C753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E11CFE-4A74-4932-450D-72868BA78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1E3E36-02ED-6D8D-6DBC-E8E02AC6F6D2}"/>
              </a:ext>
            </a:extLst>
          </p:cNvPr>
          <p:cNvSpPr>
            <a:spLocks noGrp="1"/>
          </p:cNvSpPr>
          <p:nvPr>
            <p:ph type="body" idx="1"/>
          </p:nvPr>
        </p:nvSpPr>
        <p:spPr/>
        <p:txBody>
          <a:bodyPr/>
          <a:lstStyle/>
          <a:p>
            <a:pPr marL="0" indent="0">
              <a:buFont typeface="Arial" panose="020B0604020202020204" pitchFamily="34" charset="0"/>
              <a:buNone/>
            </a:pPr>
            <a:r>
              <a:rPr lang="en-US" dirty="0"/>
              <a:t>I’m going to quickly walk you through the types of documentation we have to collect for each homebuyer.</a:t>
            </a:r>
          </a:p>
          <a:p>
            <a:pPr marL="171450" indent="-171450">
              <a:buFont typeface="Arial" panose="020B0604020202020204" pitchFamily="34" charset="0"/>
              <a:buChar char="•"/>
            </a:pPr>
            <a:r>
              <a:rPr lang="en-US" dirty="0"/>
              <a:t>1. First-time homebuyer statement (haven’t owned a home in the last 3 years)</a:t>
            </a:r>
          </a:p>
          <a:p>
            <a:pPr marL="171450" indent="-171450">
              <a:buFont typeface="Arial" panose="020B0604020202020204" pitchFamily="34" charset="0"/>
              <a:buChar char="•"/>
            </a:pPr>
            <a:r>
              <a:rPr lang="en-US" dirty="0"/>
              <a:t>2. Household size</a:t>
            </a:r>
          </a:p>
          <a:p>
            <a:pPr marL="171450" indent="-171450">
              <a:buFont typeface="Arial" panose="020B0604020202020204" pitchFamily="34" charset="0"/>
              <a:buChar char="•"/>
            </a:pPr>
            <a:r>
              <a:rPr lang="en-US" dirty="0"/>
              <a:t>3. Demographics required by HUD</a:t>
            </a:r>
          </a:p>
          <a:p>
            <a:pPr marL="171450" indent="-171450">
              <a:buFont typeface="Arial" panose="020B0604020202020204" pitchFamily="34" charset="0"/>
              <a:buChar char="•"/>
            </a:pPr>
            <a:r>
              <a:rPr lang="en-US" dirty="0"/>
              <a:t>4. Housing counseling documentation (8-hour course)</a:t>
            </a:r>
          </a:p>
        </p:txBody>
      </p:sp>
      <p:sp>
        <p:nvSpPr>
          <p:cNvPr id="4" name="Slide Number Placeholder 3">
            <a:extLst>
              <a:ext uri="{FF2B5EF4-FFF2-40B4-BE49-F238E27FC236}">
                <a16:creationId xmlns:a16="http://schemas.microsoft.com/office/drawing/2014/main" id="{E9936CD7-820D-FCE1-71DE-09766B2B5D8E}"/>
              </a:ext>
            </a:extLst>
          </p:cNvPr>
          <p:cNvSpPr>
            <a:spLocks noGrp="1"/>
          </p:cNvSpPr>
          <p:nvPr>
            <p:ph type="sldNum" sz="quarter" idx="5"/>
          </p:nvPr>
        </p:nvSpPr>
        <p:spPr/>
        <p:txBody>
          <a:bodyPr/>
          <a:lstStyle/>
          <a:p>
            <a:fld id="{84A7F027-54B3-4DEC-8743-C0820C66FD20}" type="slidenum">
              <a:rPr lang="en-US" smtClean="0"/>
              <a:t>9</a:t>
            </a:fld>
            <a:endParaRPr lang="en-US"/>
          </a:p>
        </p:txBody>
      </p:sp>
    </p:spTree>
    <p:extLst>
      <p:ext uri="{BB962C8B-B14F-4D97-AF65-F5344CB8AC3E}">
        <p14:creationId xmlns:p14="http://schemas.microsoft.com/office/powerpoint/2010/main" val="33934957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eft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51F13-D428-16CD-E940-595DD7795FCB}"/>
              </a:ext>
            </a:extLst>
          </p:cNvPr>
          <p:cNvSpPr/>
          <p:nvPr userDrawn="1"/>
        </p:nvSpPr>
        <p:spPr>
          <a:xfrm>
            <a:off x="0" y="4557010"/>
            <a:ext cx="12192000" cy="23009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sap" pitchFamily="2" charset="0"/>
            </a:endParaRPr>
          </a:p>
        </p:txBody>
      </p:sp>
      <p:sp>
        <p:nvSpPr>
          <p:cNvPr id="7" name="Picture Placeholder 6">
            <a:extLst>
              <a:ext uri="{FF2B5EF4-FFF2-40B4-BE49-F238E27FC236}">
                <a16:creationId xmlns:a16="http://schemas.microsoft.com/office/drawing/2014/main" id="{F4A2F687-EA2E-E073-5293-AFAA55C9321B}"/>
              </a:ext>
            </a:extLst>
          </p:cNvPr>
          <p:cNvSpPr>
            <a:spLocks noGrp="1"/>
          </p:cNvSpPr>
          <p:nvPr>
            <p:ph type="pic" sz="quarter" idx="10"/>
          </p:nvPr>
        </p:nvSpPr>
        <p:spPr>
          <a:xfrm>
            <a:off x="-1" y="425450"/>
            <a:ext cx="4809995" cy="6007100"/>
          </a:xfrm>
          <a:prstGeom prst="rect">
            <a:avLst/>
          </a:prstGeom>
        </p:spPr>
        <p:txBody>
          <a:bodyPr/>
          <a:lstStyle>
            <a:lvl1pPr marL="0" indent="0">
              <a:buNone/>
              <a:defRPr>
                <a:latin typeface="Asap" pitchFamily="2" charset="0"/>
              </a:defRPr>
            </a:lvl1pPr>
          </a:lstStyle>
          <a:p>
            <a:endParaRPr lang="en-US"/>
          </a:p>
        </p:txBody>
      </p:sp>
      <p:sp>
        <p:nvSpPr>
          <p:cNvPr id="12" name="Text Placeholder 7">
            <a:extLst>
              <a:ext uri="{FF2B5EF4-FFF2-40B4-BE49-F238E27FC236}">
                <a16:creationId xmlns:a16="http://schemas.microsoft.com/office/drawing/2014/main" id="{8D320B41-7541-D028-E80F-648C4C86660A}"/>
              </a:ext>
            </a:extLst>
          </p:cNvPr>
          <p:cNvSpPr>
            <a:spLocks noGrp="1"/>
          </p:cNvSpPr>
          <p:nvPr>
            <p:ph type="body" sz="quarter" idx="13" hasCustomPrompt="1"/>
          </p:nvPr>
        </p:nvSpPr>
        <p:spPr>
          <a:xfrm>
            <a:off x="5413366" y="2283799"/>
            <a:ext cx="6085281" cy="1841705"/>
          </a:xfrm>
          <a:prstGeom prst="rect">
            <a:avLst/>
          </a:prstGeom>
        </p:spPr>
        <p:txBody>
          <a:bodyPr lIns="0" tIns="0" rIns="0" bIns="0"/>
          <a:lstStyle>
            <a:lvl1pPr marL="0" indent="0">
              <a:lnSpc>
                <a:spcPts val="5400"/>
              </a:lnSpc>
              <a:spcBef>
                <a:spcPts val="0"/>
              </a:spcBef>
              <a:buNone/>
              <a:defRPr sz="5400" baseline="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 Goes Here</a:t>
            </a:r>
          </a:p>
        </p:txBody>
      </p:sp>
      <p:sp>
        <p:nvSpPr>
          <p:cNvPr id="14" name="Text Placeholder 13">
            <a:extLst>
              <a:ext uri="{FF2B5EF4-FFF2-40B4-BE49-F238E27FC236}">
                <a16:creationId xmlns:a16="http://schemas.microsoft.com/office/drawing/2014/main" id="{4AE3C09E-0F35-9A70-CF22-732FE52A1AD5}"/>
              </a:ext>
            </a:extLst>
          </p:cNvPr>
          <p:cNvSpPr>
            <a:spLocks noGrp="1"/>
          </p:cNvSpPr>
          <p:nvPr>
            <p:ph type="body" sz="quarter" idx="14" hasCustomPrompt="1"/>
          </p:nvPr>
        </p:nvSpPr>
        <p:spPr>
          <a:xfrm>
            <a:off x="5413366" y="5053263"/>
            <a:ext cx="6085281" cy="1006457"/>
          </a:xfrm>
          <a:prstGeom prst="rect">
            <a:avLst/>
          </a:prstGeom>
        </p:spPr>
        <p:txBody>
          <a:bodyPr lIns="0" tIns="0" rIns="0" bIns="0"/>
          <a:lstStyle>
            <a:lvl1pPr marL="0" indent="0">
              <a:buNone/>
              <a:defRPr sz="2000" b="0" baseline="0">
                <a:solidFill>
                  <a:schemeClr val="bg1"/>
                </a:solidFill>
                <a:latin typeface="Asap"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Presenter Name</a:t>
            </a:r>
            <a:br>
              <a:rPr lang="en-US"/>
            </a:br>
            <a:r>
              <a:rPr lang="en-US"/>
              <a:t>Position and/or Department</a:t>
            </a:r>
            <a:br>
              <a:rPr lang="en-US"/>
            </a:br>
            <a:r>
              <a:rPr lang="en-US"/>
              <a:t>Date</a:t>
            </a:r>
          </a:p>
        </p:txBody>
      </p:sp>
      <p:pic>
        <p:nvPicPr>
          <p:cNvPr id="5" name="Picture 4">
            <a:extLst>
              <a:ext uri="{FF2B5EF4-FFF2-40B4-BE49-F238E27FC236}">
                <a16:creationId xmlns:a16="http://schemas.microsoft.com/office/drawing/2014/main" id="{6F3F0E10-3F13-5554-A52A-8DA73694DC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413366" y="439693"/>
            <a:ext cx="3787784" cy="1116528"/>
          </a:xfrm>
          <a:prstGeom prst="rect">
            <a:avLst/>
          </a:prstGeom>
        </p:spPr>
      </p:pic>
    </p:spTree>
    <p:extLst>
      <p:ext uri="{BB962C8B-B14F-4D97-AF65-F5344CB8AC3E}">
        <p14:creationId xmlns:p14="http://schemas.microsoft.com/office/powerpoint/2010/main" val="3693694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4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Image Layout Right">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7AA9AF-3A91-F5D0-32D8-3EE6864C5016}"/>
              </a:ext>
            </a:extLst>
          </p:cNvPr>
          <p:cNvSpPr>
            <a:spLocks noGrp="1"/>
          </p:cNvSpPr>
          <p:nvPr>
            <p:ph type="pic" sz="quarter" idx="10"/>
          </p:nvPr>
        </p:nvSpPr>
        <p:spPr>
          <a:xfrm>
            <a:off x="6030283" y="149225"/>
            <a:ext cx="3093830" cy="6550025"/>
          </a:xfrm>
          <a:prstGeom prst="rect">
            <a:avLst/>
          </a:prstGeom>
        </p:spPr>
        <p:txBody>
          <a:bodyPr/>
          <a:lstStyle>
            <a:lvl1pPr marL="0" indent="0">
              <a:buFontTx/>
              <a:buNone/>
              <a:defRPr>
                <a:latin typeface="Asap" pitchFamily="2" charset="0"/>
              </a:defRPr>
            </a:lvl1pPr>
          </a:lstStyle>
          <a:p>
            <a:endParaRPr lang="en-US"/>
          </a:p>
        </p:txBody>
      </p:sp>
      <p:sp>
        <p:nvSpPr>
          <p:cNvPr id="4" name="Picture Placeholder 2">
            <a:extLst>
              <a:ext uri="{FF2B5EF4-FFF2-40B4-BE49-F238E27FC236}">
                <a16:creationId xmlns:a16="http://schemas.microsoft.com/office/drawing/2014/main" id="{EFB9BB6C-8220-761F-40FC-A26C3E3F2910}"/>
              </a:ext>
            </a:extLst>
          </p:cNvPr>
          <p:cNvSpPr>
            <a:spLocks noGrp="1"/>
          </p:cNvSpPr>
          <p:nvPr>
            <p:ph type="pic" sz="quarter" idx="11"/>
          </p:nvPr>
        </p:nvSpPr>
        <p:spPr>
          <a:xfrm>
            <a:off x="9290318" y="149224"/>
            <a:ext cx="2765843" cy="3199435"/>
          </a:xfrm>
          <a:prstGeom prst="rect">
            <a:avLst/>
          </a:prstGeom>
        </p:spPr>
        <p:txBody>
          <a:bodyPr/>
          <a:lstStyle>
            <a:lvl1pPr marL="0" indent="0">
              <a:buFontTx/>
              <a:buNone/>
              <a:defRPr>
                <a:latin typeface="Asap" pitchFamily="2" charset="0"/>
              </a:defRPr>
            </a:lvl1pPr>
          </a:lstStyle>
          <a:p>
            <a:endParaRPr lang="en-US"/>
          </a:p>
        </p:txBody>
      </p:sp>
      <p:sp>
        <p:nvSpPr>
          <p:cNvPr id="2" name="Picture Placeholder 2">
            <a:extLst>
              <a:ext uri="{FF2B5EF4-FFF2-40B4-BE49-F238E27FC236}">
                <a16:creationId xmlns:a16="http://schemas.microsoft.com/office/drawing/2014/main" id="{AE89B85F-EBF1-4BDD-4E38-D7A7C8A9DE21}"/>
              </a:ext>
            </a:extLst>
          </p:cNvPr>
          <p:cNvSpPr>
            <a:spLocks noGrp="1"/>
          </p:cNvSpPr>
          <p:nvPr>
            <p:ph type="pic" sz="quarter" idx="12"/>
          </p:nvPr>
        </p:nvSpPr>
        <p:spPr>
          <a:xfrm>
            <a:off x="9290318" y="3509342"/>
            <a:ext cx="2765843" cy="3199435"/>
          </a:xfrm>
          <a:prstGeom prst="rect">
            <a:avLst/>
          </a:prstGeom>
        </p:spPr>
        <p:txBody>
          <a:bodyPr/>
          <a:lstStyle>
            <a:lvl1pPr marL="0" indent="0">
              <a:buFontTx/>
              <a:buNone/>
              <a:defRPr>
                <a:latin typeface="Asap" pitchFamily="2" charset="0"/>
              </a:defRPr>
            </a:lvl1pPr>
          </a:lstStyle>
          <a:p>
            <a:endParaRPr lang="en-US"/>
          </a:p>
        </p:txBody>
      </p:sp>
      <p:sp>
        <p:nvSpPr>
          <p:cNvPr id="8" name="Text Placeholder 7">
            <a:extLst>
              <a:ext uri="{FF2B5EF4-FFF2-40B4-BE49-F238E27FC236}">
                <a16:creationId xmlns:a16="http://schemas.microsoft.com/office/drawing/2014/main" id="{949863AF-15C9-C154-57E6-95C0F0B48219}"/>
              </a:ext>
            </a:extLst>
          </p:cNvPr>
          <p:cNvSpPr>
            <a:spLocks noGrp="1"/>
          </p:cNvSpPr>
          <p:nvPr>
            <p:ph type="body" sz="quarter" idx="13" hasCustomPrompt="1"/>
          </p:nvPr>
        </p:nvSpPr>
        <p:spPr>
          <a:xfrm>
            <a:off x="685800" y="416942"/>
            <a:ext cx="5029200" cy="1411467"/>
          </a:xfrm>
          <a:prstGeom prst="rect">
            <a:avLst/>
          </a:prstGeom>
        </p:spPr>
        <p:txBody>
          <a:bodyPr lIns="0" tIns="0" rIns="0" bIns="0"/>
          <a:lstStyle>
            <a:lvl1pPr marL="0" indent="0">
              <a:lnSpc>
                <a:spcPct val="100000"/>
              </a:lnSpc>
              <a:spcBef>
                <a:spcPts val="0"/>
              </a:spcBef>
              <a:buNone/>
              <a:defRPr sz="4000">
                <a:solidFill>
                  <a:srgbClr val="00334A"/>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Three Image Layout</a:t>
            </a:r>
          </a:p>
          <a:p>
            <a:pPr lvl="0"/>
            <a:r>
              <a:rPr lang="en-US"/>
              <a:t>Header Goes Here</a:t>
            </a:r>
          </a:p>
        </p:txBody>
      </p:sp>
      <p:sp>
        <p:nvSpPr>
          <p:cNvPr id="12" name="Text Placeholder 5">
            <a:extLst>
              <a:ext uri="{FF2B5EF4-FFF2-40B4-BE49-F238E27FC236}">
                <a16:creationId xmlns:a16="http://schemas.microsoft.com/office/drawing/2014/main" id="{6DB977B7-B722-9E3A-7BFD-058BC9AAF6B4}"/>
              </a:ext>
            </a:extLst>
          </p:cNvPr>
          <p:cNvSpPr>
            <a:spLocks noGrp="1"/>
          </p:cNvSpPr>
          <p:nvPr>
            <p:ph type="body" sz="quarter" idx="15" hasCustomPrompt="1"/>
          </p:nvPr>
        </p:nvSpPr>
        <p:spPr>
          <a:xfrm>
            <a:off x="685800" y="3618514"/>
            <a:ext cx="5029200" cy="491366"/>
          </a:xfrm>
          <a:prstGeom prst="rect">
            <a:avLst/>
          </a:prstGeom>
        </p:spPr>
        <p:txBody>
          <a:bodyPr lIns="0" tIns="0" rIns="0" bIns="0"/>
          <a:lstStyle>
            <a:lvl1pPr marL="342900" indent="-342900">
              <a:buFont typeface="Arial" panose="020B0604020202020204" pitchFamily="34" charset="0"/>
              <a:buChar char="•"/>
              <a:defRPr sz="2400">
                <a:latin typeface="Asap"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Text</a:t>
            </a:r>
          </a:p>
          <a:p>
            <a:pPr lvl="0"/>
            <a:r>
              <a:rPr lang="en-US"/>
              <a:t>Text</a:t>
            </a:r>
          </a:p>
          <a:p>
            <a:pPr lvl="0"/>
            <a:r>
              <a:rPr lang="en-US"/>
              <a:t>Text</a:t>
            </a:r>
          </a:p>
        </p:txBody>
      </p:sp>
      <p:pic>
        <p:nvPicPr>
          <p:cNvPr id="5" name="Picture 4">
            <a:extLst>
              <a:ext uri="{FF2B5EF4-FFF2-40B4-BE49-F238E27FC236}">
                <a16:creationId xmlns:a16="http://schemas.microsoft.com/office/drawing/2014/main" id="{CE41D74E-6563-526C-EBB3-DB737688868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95643" y="5991319"/>
            <a:ext cx="500270" cy="640278"/>
          </a:xfrm>
          <a:prstGeom prst="rect">
            <a:avLst/>
          </a:prstGeom>
        </p:spPr>
      </p:pic>
      <p:sp>
        <p:nvSpPr>
          <p:cNvPr id="7" name="Text Placeholder 6">
            <a:extLst>
              <a:ext uri="{FF2B5EF4-FFF2-40B4-BE49-F238E27FC236}">
                <a16:creationId xmlns:a16="http://schemas.microsoft.com/office/drawing/2014/main" id="{7641ED1C-E04F-1202-1E7D-A6B2EFCF9DB5}"/>
              </a:ext>
            </a:extLst>
          </p:cNvPr>
          <p:cNvSpPr>
            <a:spLocks noGrp="1"/>
          </p:cNvSpPr>
          <p:nvPr>
            <p:ph type="body" sz="quarter" idx="16" hasCustomPrompt="1"/>
          </p:nvPr>
        </p:nvSpPr>
        <p:spPr>
          <a:xfrm>
            <a:off x="685800" y="2294308"/>
            <a:ext cx="5029200" cy="576262"/>
          </a:xfrm>
          <a:prstGeom prst="rect">
            <a:avLst/>
          </a:prstGeom>
        </p:spPr>
        <p:txBody>
          <a:bodyPr lIns="0" tIns="0" rIns="0" bIns="0"/>
          <a:lstStyle>
            <a:lvl1pPr marL="0" indent="0">
              <a:buNone/>
              <a:defRPr sz="2800">
                <a:solidFill>
                  <a:schemeClr val="accent1"/>
                </a:solidFill>
                <a:latin typeface="Asap SemiBold" pitchFamily="2" charset="0"/>
              </a:defRPr>
            </a:lvl1pPr>
            <a:lvl2pPr marL="457200" indent="0">
              <a:buNone/>
              <a:defRPr sz="2000">
                <a:latin typeface="Asap" pitchFamily="2" charset="0"/>
              </a:defRPr>
            </a:lvl2pPr>
            <a:lvl3pPr marL="914400" indent="0">
              <a:buNone/>
              <a:defRPr sz="1800">
                <a:latin typeface="Asap" pitchFamily="2" charset="0"/>
              </a:defRPr>
            </a:lvl3pPr>
            <a:lvl4pPr marL="1371600" indent="0">
              <a:buNone/>
              <a:defRPr sz="1600">
                <a:latin typeface="Asap" pitchFamily="2" charset="0"/>
              </a:defRPr>
            </a:lvl4pPr>
            <a:lvl5pPr marL="1828800" indent="0">
              <a:buNone/>
              <a:defRPr sz="1600">
                <a:latin typeface="Asap" pitchFamily="2" charset="0"/>
              </a:defRPr>
            </a:lvl5pPr>
          </a:lstStyle>
          <a:p>
            <a:pPr lvl="0"/>
            <a:r>
              <a:rPr lang="en-US"/>
              <a:t>Subhead here (ASAP </a:t>
            </a:r>
            <a:r>
              <a:rPr lang="en-US" err="1"/>
              <a:t>SemiBold</a:t>
            </a:r>
            <a:r>
              <a:rPr lang="en-US"/>
              <a:t> 24-28pt)</a:t>
            </a:r>
          </a:p>
        </p:txBody>
      </p:sp>
    </p:spTree>
    <p:extLst>
      <p:ext uri="{BB962C8B-B14F-4D97-AF65-F5344CB8AC3E}">
        <p14:creationId xmlns:p14="http://schemas.microsoft.com/office/powerpoint/2010/main" val="669259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 Layout Spl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4A2F687-EA2E-E073-5293-AFAA55C9321B}"/>
              </a:ext>
            </a:extLst>
          </p:cNvPr>
          <p:cNvSpPr>
            <a:spLocks noGrp="1"/>
          </p:cNvSpPr>
          <p:nvPr>
            <p:ph type="pic" sz="quarter" idx="10"/>
          </p:nvPr>
        </p:nvSpPr>
        <p:spPr>
          <a:xfrm>
            <a:off x="6547946" y="556590"/>
            <a:ext cx="5186999" cy="2971801"/>
          </a:xfrm>
          <a:prstGeom prst="rect">
            <a:avLst/>
          </a:prstGeom>
        </p:spPr>
        <p:txBody>
          <a:bodyPr/>
          <a:lstStyle>
            <a:lvl1pPr marL="0" indent="0">
              <a:buNone/>
              <a:defRPr>
                <a:latin typeface="Asap" pitchFamily="2" charset="0"/>
              </a:defRPr>
            </a:lvl1pPr>
          </a:lstStyle>
          <a:p>
            <a:endParaRPr lang="en-US"/>
          </a:p>
        </p:txBody>
      </p:sp>
      <p:sp>
        <p:nvSpPr>
          <p:cNvPr id="12" name="Text Placeholder 7">
            <a:extLst>
              <a:ext uri="{FF2B5EF4-FFF2-40B4-BE49-F238E27FC236}">
                <a16:creationId xmlns:a16="http://schemas.microsoft.com/office/drawing/2014/main" id="{8D320B41-7541-D028-E80F-648C4C86660A}"/>
              </a:ext>
            </a:extLst>
          </p:cNvPr>
          <p:cNvSpPr>
            <a:spLocks noGrp="1"/>
          </p:cNvSpPr>
          <p:nvPr>
            <p:ph type="body" sz="quarter" idx="13" hasCustomPrompt="1"/>
          </p:nvPr>
        </p:nvSpPr>
        <p:spPr>
          <a:xfrm>
            <a:off x="699942" y="398865"/>
            <a:ext cx="5396058" cy="1613105"/>
          </a:xfrm>
          <a:prstGeom prst="rect">
            <a:avLst/>
          </a:prstGeom>
        </p:spPr>
        <p:txBody>
          <a:bodyPr lIns="0" tIns="0" rIns="0" bIns="0"/>
          <a:lstStyle>
            <a:lvl1pPr marL="0" indent="0">
              <a:lnSpc>
                <a:spcPts val="5400"/>
              </a:lnSpc>
              <a:spcBef>
                <a:spcPts val="0"/>
              </a:spcBef>
              <a:buNone/>
              <a:defRPr sz="48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Three Image Layout</a:t>
            </a:r>
          </a:p>
        </p:txBody>
      </p:sp>
      <p:sp>
        <p:nvSpPr>
          <p:cNvPr id="6" name="Picture Placeholder 5">
            <a:extLst>
              <a:ext uri="{FF2B5EF4-FFF2-40B4-BE49-F238E27FC236}">
                <a16:creationId xmlns:a16="http://schemas.microsoft.com/office/drawing/2014/main" id="{E5D2268C-D14C-20E3-BBD7-D7842E2E21AF}"/>
              </a:ext>
            </a:extLst>
          </p:cNvPr>
          <p:cNvSpPr>
            <a:spLocks noGrp="1"/>
          </p:cNvSpPr>
          <p:nvPr>
            <p:ph type="pic" sz="quarter" idx="14"/>
          </p:nvPr>
        </p:nvSpPr>
        <p:spPr>
          <a:xfrm>
            <a:off x="459756" y="3542821"/>
            <a:ext cx="2551801" cy="2479675"/>
          </a:xfrm>
          <a:prstGeom prst="rect">
            <a:avLst/>
          </a:prstGeom>
        </p:spPr>
        <p:txBody>
          <a:bodyPr/>
          <a:lstStyle>
            <a:lvl1pPr marL="0" indent="0">
              <a:buFontTx/>
              <a:buNone/>
              <a:defRPr>
                <a:latin typeface="Asap" pitchFamily="2" charset="0"/>
              </a:defRPr>
            </a:lvl1pPr>
          </a:lstStyle>
          <a:p>
            <a:endParaRPr lang="en-US"/>
          </a:p>
        </p:txBody>
      </p:sp>
      <p:sp>
        <p:nvSpPr>
          <p:cNvPr id="8" name="Picture Placeholder 5">
            <a:extLst>
              <a:ext uri="{FF2B5EF4-FFF2-40B4-BE49-F238E27FC236}">
                <a16:creationId xmlns:a16="http://schemas.microsoft.com/office/drawing/2014/main" id="{7C4E6928-F157-2671-1AB2-4DBCD656612F}"/>
              </a:ext>
            </a:extLst>
          </p:cNvPr>
          <p:cNvSpPr>
            <a:spLocks noGrp="1"/>
          </p:cNvSpPr>
          <p:nvPr>
            <p:ph type="pic" sz="quarter" idx="15"/>
          </p:nvPr>
        </p:nvSpPr>
        <p:spPr>
          <a:xfrm>
            <a:off x="3301312" y="3542821"/>
            <a:ext cx="2551801" cy="2479675"/>
          </a:xfrm>
          <a:prstGeom prst="rect">
            <a:avLst/>
          </a:prstGeom>
        </p:spPr>
        <p:txBody>
          <a:bodyPr/>
          <a:lstStyle>
            <a:lvl1pPr marL="0" indent="0">
              <a:buFontTx/>
              <a:buNone/>
              <a:defRPr>
                <a:latin typeface="Asap" pitchFamily="2" charset="0"/>
              </a:defRPr>
            </a:lvl1pPr>
          </a:lstStyle>
          <a:p>
            <a:endParaRPr lang="en-US"/>
          </a:p>
        </p:txBody>
      </p:sp>
      <p:sp>
        <p:nvSpPr>
          <p:cNvPr id="9" name="Text Placeholder 8">
            <a:extLst>
              <a:ext uri="{FF2B5EF4-FFF2-40B4-BE49-F238E27FC236}">
                <a16:creationId xmlns:a16="http://schemas.microsoft.com/office/drawing/2014/main" id="{E3988E63-7422-F979-F00F-8109D888F97E}"/>
              </a:ext>
            </a:extLst>
          </p:cNvPr>
          <p:cNvSpPr>
            <a:spLocks noGrp="1"/>
          </p:cNvSpPr>
          <p:nvPr>
            <p:ph type="body" sz="quarter" idx="16" hasCustomPrompt="1"/>
          </p:nvPr>
        </p:nvSpPr>
        <p:spPr>
          <a:xfrm>
            <a:off x="699942" y="2343138"/>
            <a:ext cx="5396058" cy="755650"/>
          </a:xfrm>
          <a:prstGeom prst="rect">
            <a:avLst/>
          </a:prstGeom>
        </p:spPr>
        <p:txBody>
          <a:bodyPr lIns="0" tIns="0" rIns="0" bIns="0"/>
          <a:lstStyle>
            <a:lvl1pPr marL="0" indent="0">
              <a:buNone/>
              <a:defRPr sz="2800">
                <a:solidFill>
                  <a:schemeClr val="accent1"/>
                </a:solidFill>
                <a:latin typeface="Asap SemiBold" pitchFamily="2" charset="0"/>
              </a:defRPr>
            </a:lvl1pPr>
            <a:lvl2pPr marL="457200" indent="0">
              <a:buNone/>
              <a:defRPr sz="2000">
                <a:latin typeface="Asap" pitchFamily="2" charset="0"/>
              </a:defRPr>
            </a:lvl2pPr>
            <a:lvl3pPr marL="914400" indent="0">
              <a:buNone/>
              <a:defRPr sz="1800">
                <a:latin typeface="Asap" pitchFamily="2" charset="0"/>
              </a:defRPr>
            </a:lvl3pPr>
            <a:lvl4pPr marL="1371600" indent="0">
              <a:buNone/>
              <a:defRPr sz="1600">
                <a:latin typeface="Asap" pitchFamily="2" charset="0"/>
              </a:defRPr>
            </a:lvl4pPr>
            <a:lvl5pPr marL="1828800" indent="0">
              <a:buNone/>
              <a:defRPr sz="1600">
                <a:latin typeface="Asap" pitchFamily="2" charset="0"/>
              </a:defRPr>
            </a:lvl5pPr>
          </a:lstStyle>
          <a:p>
            <a:pPr lvl="0"/>
            <a:r>
              <a:rPr lang="en-US"/>
              <a:t>Subhead here (ASAP </a:t>
            </a:r>
            <a:r>
              <a:rPr lang="en-US" err="1"/>
              <a:t>SemiBold</a:t>
            </a:r>
            <a:r>
              <a:rPr lang="en-US"/>
              <a:t> 24-28pt)</a:t>
            </a:r>
          </a:p>
        </p:txBody>
      </p:sp>
      <p:sp>
        <p:nvSpPr>
          <p:cNvPr id="11" name="Text Placeholder 10">
            <a:extLst>
              <a:ext uri="{FF2B5EF4-FFF2-40B4-BE49-F238E27FC236}">
                <a16:creationId xmlns:a16="http://schemas.microsoft.com/office/drawing/2014/main" id="{A852EB0F-5804-2CC5-BA80-5FE0EF7998BF}"/>
              </a:ext>
            </a:extLst>
          </p:cNvPr>
          <p:cNvSpPr>
            <a:spLocks noGrp="1"/>
          </p:cNvSpPr>
          <p:nvPr>
            <p:ph type="body" sz="quarter" idx="17" hasCustomPrompt="1"/>
          </p:nvPr>
        </p:nvSpPr>
        <p:spPr>
          <a:xfrm>
            <a:off x="6548438" y="3906838"/>
            <a:ext cx="4950209" cy="2214365"/>
          </a:xfrm>
          <a:prstGeom prst="rect">
            <a:avLst/>
          </a:prstGeom>
        </p:spPr>
        <p:txBody>
          <a:bodyPr/>
          <a:lstStyle>
            <a:lvl1pPr>
              <a:defRPr sz="2000" baseline="0">
                <a:solidFill>
                  <a:schemeClr val="tx1"/>
                </a:solidFill>
                <a:latin typeface="Asap" pitchFamily="2" charset="0"/>
              </a:defRPr>
            </a:lvl1pPr>
          </a:lstStyle>
          <a:p>
            <a:pPr lvl="0"/>
            <a:r>
              <a:rPr lang="en-US"/>
              <a:t>Text</a:t>
            </a:r>
          </a:p>
          <a:p>
            <a:pPr lvl="0"/>
            <a:r>
              <a:rPr lang="en-US"/>
              <a:t>Text</a:t>
            </a:r>
          </a:p>
          <a:p>
            <a:pPr lvl="0"/>
            <a:r>
              <a:rPr lang="en-US"/>
              <a:t>Text</a:t>
            </a:r>
          </a:p>
        </p:txBody>
      </p:sp>
      <p:pic>
        <p:nvPicPr>
          <p:cNvPr id="4" name="Picture 3">
            <a:extLst>
              <a:ext uri="{FF2B5EF4-FFF2-40B4-BE49-F238E27FC236}">
                <a16:creationId xmlns:a16="http://schemas.microsoft.com/office/drawing/2014/main" id="{68A32AF2-77AA-3D3D-C5BF-A966123E55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Tree>
    <p:extLst>
      <p:ext uri="{BB962C8B-B14F-4D97-AF65-F5344CB8AC3E}">
        <p14:creationId xmlns:p14="http://schemas.microsoft.com/office/powerpoint/2010/main" val="17918354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 Section Navy Ba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D305841-09F0-4158-9D1C-CD454058AC1B}"/>
              </a:ext>
            </a:extLst>
          </p:cNvPr>
          <p:cNvSpPr>
            <a:spLocks noGrp="1"/>
          </p:cNvSpPr>
          <p:nvPr>
            <p:ph type="pic" sz="quarter" idx="10"/>
          </p:nvPr>
        </p:nvSpPr>
        <p:spPr>
          <a:xfrm>
            <a:off x="404599" y="1"/>
            <a:ext cx="5691401" cy="5991911"/>
          </a:xfrm>
          <a:prstGeom prst="rect">
            <a:avLst/>
          </a:prstGeom>
        </p:spPr>
        <p:txBody>
          <a:bodyPr/>
          <a:lstStyle>
            <a:lvl1pPr marL="0" indent="0">
              <a:buNone/>
              <a:defRPr>
                <a:latin typeface="Asap" pitchFamily="2" charset="0"/>
              </a:defRPr>
            </a:lvl1pPr>
          </a:lstStyle>
          <a:p>
            <a:endParaRPr lang="en-US"/>
          </a:p>
        </p:txBody>
      </p:sp>
      <p:sp>
        <p:nvSpPr>
          <p:cNvPr id="2" name="Rectangle 1">
            <a:extLst>
              <a:ext uri="{FF2B5EF4-FFF2-40B4-BE49-F238E27FC236}">
                <a16:creationId xmlns:a16="http://schemas.microsoft.com/office/drawing/2014/main" id="{47D2F73B-F206-5D15-71C5-590BA91E6CD4}"/>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sap" pitchFamily="2" charset="0"/>
            </a:endParaRPr>
          </a:p>
        </p:txBody>
      </p:sp>
      <p:sp>
        <p:nvSpPr>
          <p:cNvPr id="3" name="Text Placeholder 7">
            <a:extLst>
              <a:ext uri="{FF2B5EF4-FFF2-40B4-BE49-F238E27FC236}">
                <a16:creationId xmlns:a16="http://schemas.microsoft.com/office/drawing/2014/main" id="{FB9884EC-12C7-43CB-A7B5-229827BD091D}"/>
              </a:ext>
            </a:extLst>
          </p:cNvPr>
          <p:cNvSpPr>
            <a:spLocks noGrp="1"/>
          </p:cNvSpPr>
          <p:nvPr>
            <p:ph type="body" sz="quarter" idx="13" hasCustomPrompt="1"/>
          </p:nvPr>
        </p:nvSpPr>
        <p:spPr>
          <a:xfrm>
            <a:off x="6548510" y="1441064"/>
            <a:ext cx="4950137" cy="1411467"/>
          </a:xfrm>
          <a:prstGeom prst="rect">
            <a:avLst/>
          </a:prstGeom>
        </p:spPr>
        <p:txBody>
          <a:bodyPr lIns="0" tIns="0" rIns="0" bIns="0"/>
          <a:lstStyle>
            <a:lvl1pPr marL="0" indent="0">
              <a:lnSpc>
                <a:spcPct val="100000"/>
              </a:lnSpc>
              <a:spcBef>
                <a:spcPts val="0"/>
              </a:spcBef>
              <a:buNone/>
              <a:defRPr sz="4000">
                <a:solidFill>
                  <a:srgbClr val="4FB5E6"/>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Next Topic Title</a:t>
            </a:r>
            <a:br>
              <a:rPr lang="en-US"/>
            </a:br>
            <a:r>
              <a:rPr lang="en-US"/>
              <a:t>Goes Here</a:t>
            </a:r>
          </a:p>
        </p:txBody>
      </p:sp>
      <p:sp>
        <p:nvSpPr>
          <p:cNvPr id="5" name="Text Placeholder 5">
            <a:extLst>
              <a:ext uri="{FF2B5EF4-FFF2-40B4-BE49-F238E27FC236}">
                <a16:creationId xmlns:a16="http://schemas.microsoft.com/office/drawing/2014/main" id="{796289DB-C14E-2687-41E3-F54DFA60850D}"/>
              </a:ext>
            </a:extLst>
          </p:cNvPr>
          <p:cNvSpPr>
            <a:spLocks noGrp="1"/>
          </p:cNvSpPr>
          <p:nvPr>
            <p:ph type="body" sz="quarter" idx="14" hasCustomPrompt="1"/>
          </p:nvPr>
        </p:nvSpPr>
        <p:spPr>
          <a:xfrm>
            <a:off x="6548511" y="3250095"/>
            <a:ext cx="4950136" cy="2295456"/>
          </a:xfrm>
          <a:prstGeom prst="rect">
            <a:avLst/>
          </a:prstGeom>
        </p:spPr>
        <p:txBody>
          <a:bodyPr/>
          <a:lstStyle>
            <a:lvl1pPr marL="457200" indent="-457200">
              <a:buFont typeface="Arial" panose="020B0604020202020204" pitchFamily="34" charset="0"/>
              <a:buChar char="•"/>
              <a:defRPr sz="2400">
                <a:solidFill>
                  <a:schemeClr val="bg1"/>
                </a:solidFill>
                <a:latin typeface="Asap"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Supporting Topic 1</a:t>
            </a:r>
          </a:p>
          <a:p>
            <a:pPr lvl="0"/>
            <a:r>
              <a:rPr lang="en-US"/>
              <a:t>Supporting Topic 2</a:t>
            </a:r>
          </a:p>
          <a:p>
            <a:pPr lvl="0"/>
            <a:r>
              <a:rPr lang="en-US"/>
              <a:t>Supporting Topic 3</a:t>
            </a:r>
          </a:p>
        </p:txBody>
      </p:sp>
      <p:pic>
        <p:nvPicPr>
          <p:cNvPr id="9" name="Picture 8">
            <a:extLst>
              <a:ext uri="{FF2B5EF4-FFF2-40B4-BE49-F238E27FC236}">
                <a16:creationId xmlns:a16="http://schemas.microsoft.com/office/drawing/2014/main" id="{323EE3A5-1F32-07DF-92D1-3BFAAF187BC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1432"/>
            <a:ext cx="483245" cy="639092"/>
          </a:xfrm>
          <a:prstGeom prst="rect">
            <a:avLst/>
          </a:prstGeom>
        </p:spPr>
      </p:pic>
    </p:spTree>
    <p:extLst>
      <p:ext uri="{BB962C8B-B14F-4D97-AF65-F5344CB8AC3E}">
        <p14:creationId xmlns:p14="http://schemas.microsoft.com/office/powerpoint/2010/main" val="10431443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 Section Imag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D305841-09F0-4158-9D1C-CD454058AC1B}"/>
              </a:ext>
            </a:extLst>
          </p:cNvPr>
          <p:cNvSpPr>
            <a:spLocks noGrp="1"/>
          </p:cNvSpPr>
          <p:nvPr>
            <p:ph type="pic" sz="quarter" idx="10"/>
          </p:nvPr>
        </p:nvSpPr>
        <p:spPr>
          <a:xfrm>
            <a:off x="0" y="0"/>
            <a:ext cx="7409792" cy="6858000"/>
          </a:xfrm>
          <a:prstGeom prst="rect">
            <a:avLst/>
          </a:prstGeom>
        </p:spPr>
        <p:txBody>
          <a:bodyPr/>
          <a:lstStyle>
            <a:lvl1pPr marL="0" indent="0">
              <a:buNone/>
              <a:defRPr>
                <a:latin typeface="Asap" pitchFamily="2" charset="0"/>
              </a:defRPr>
            </a:lvl1pPr>
          </a:lstStyle>
          <a:p>
            <a:endParaRPr lang="en-US"/>
          </a:p>
        </p:txBody>
      </p:sp>
      <p:sp>
        <p:nvSpPr>
          <p:cNvPr id="2" name="Rectangle 1">
            <a:extLst>
              <a:ext uri="{FF2B5EF4-FFF2-40B4-BE49-F238E27FC236}">
                <a16:creationId xmlns:a16="http://schemas.microsoft.com/office/drawing/2014/main" id="{47D2F73B-F206-5D15-71C5-590BA91E6CD4}"/>
              </a:ext>
            </a:extLst>
          </p:cNvPr>
          <p:cNvSpPr/>
          <p:nvPr userDrawn="1"/>
        </p:nvSpPr>
        <p:spPr>
          <a:xfrm>
            <a:off x="7255042" y="0"/>
            <a:ext cx="493695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sap" pitchFamily="2" charset="0"/>
            </a:endParaRPr>
          </a:p>
        </p:txBody>
      </p:sp>
      <p:sp>
        <p:nvSpPr>
          <p:cNvPr id="3" name="Text Placeholder 7">
            <a:extLst>
              <a:ext uri="{FF2B5EF4-FFF2-40B4-BE49-F238E27FC236}">
                <a16:creationId xmlns:a16="http://schemas.microsoft.com/office/drawing/2014/main" id="{FB9884EC-12C7-43CB-A7B5-229827BD091D}"/>
              </a:ext>
            </a:extLst>
          </p:cNvPr>
          <p:cNvSpPr>
            <a:spLocks noGrp="1"/>
          </p:cNvSpPr>
          <p:nvPr>
            <p:ph type="body" sz="quarter" idx="13" hasCustomPrompt="1"/>
          </p:nvPr>
        </p:nvSpPr>
        <p:spPr>
          <a:xfrm>
            <a:off x="7712460" y="407476"/>
            <a:ext cx="3786187" cy="1600229"/>
          </a:xfrm>
          <a:prstGeom prst="rect">
            <a:avLst/>
          </a:prstGeom>
        </p:spPr>
        <p:txBody>
          <a:bodyPr lIns="0" tIns="0" rIns="0" bIns="0"/>
          <a:lstStyle>
            <a:lvl1pPr marL="0" indent="0">
              <a:lnSpc>
                <a:spcPct val="100000"/>
              </a:lnSpc>
              <a:spcBef>
                <a:spcPts val="0"/>
              </a:spcBef>
              <a:buNone/>
              <a:defRPr sz="4000">
                <a:solidFill>
                  <a:srgbClr val="4FB5E6"/>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Next Topic Title Goes Here</a:t>
            </a:r>
          </a:p>
        </p:txBody>
      </p:sp>
      <p:sp>
        <p:nvSpPr>
          <p:cNvPr id="7" name="Text Placeholder 6">
            <a:extLst>
              <a:ext uri="{FF2B5EF4-FFF2-40B4-BE49-F238E27FC236}">
                <a16:creationId xmlns:a16="http://schemas.microsoft.com/office/drawing/2014/main" id="{FF3236D2-B3AB-33C1-38E9-2887D42DE0A0}"/>
              </a:ext>
            </a:extLst>
          </p:cNvPr>
          <p:cNvSpPr>
            <a:spLocks noGrp="1"/>
          </p:cNvSpPr>
          <p:nvPr>
            <p:ph type="body" sz="quarter" idx="15" hasCustomPrompt="1"/>
          </p:nvPr>
        </p:nvSpPr>
        <p:spPr>
          <a:xfrm>
            <a:off x="7712460" y="2634916"/>
            <a:ext cx="3786187" cy="3278522"/>
          </a:xfrm>
          <a:prstGeom prst="rect">
            <a:avLst/>
          </a:prstGeom>
        </p:spPr>
        <p:txBody>
          <a:bodyPr/>
          <a:lstStyle>
            <a:lvl1pPr>
              <a:defRPr sz="2400">
                <a:solidFill>
                  <a:schemeClr val="bg1"/>
                </a:solidFill>
              </a:defRPr>
            </a:lvl1pPr>
          </a:lstStyle>
          <a:p>
            <a:pPr lvl="0"/>
            <a:r>
              <a:rPr lang="en-US"/>
              <a:t>Supporting Topic 1</a:t>
            </a:r>
          </a:p>
          <a:p>
            <a:pPr lvl="0"/>
            <a:r>
              <a:rPr lang="en-US"/>
              <a:t>Supporting Topic 2</a:t>
            </a:r>
          </a:p>
          <a:p>
            <a:pPr lvl="0"/>
            <a:r>
              <a:rPr lang="en-US"/>
              <a:t>Supporting Topic 3</a:t>
            </a:r>
          </a:p>
        </p:txBody>
      </p:sp>
      <p:sp>
        <p:nvSpPr>
          <p:cNvPr id="6" name="Footer Placeholder 2">
            <a:extLst>
              <a:ext uri="{FF2B5EF4-FFF2-40B4-BE49-F238E27FC236}">
                <a16:creationId xmlns:a16="http://schemas.microsoft.com/office/drawing/2014/main" id="{4A8D71B6-8DB4-2DAB-E084-F0B1E7D2313D}"/>
              </a:ext>
            </a:extLst>
          </p:cNvPr>
          <p:cNvSpPr txBox="1">
            <a:spLocks/>
          </p:cNvSpPr>
          <p:nvPr userDrawn="1"/>
        </p:nvSpPr>
        <p:spPr>
          <a:xfrm>
            <a:off x="457199" y="6121203"/>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fld id="{3AB70A37-1FB8-49BB-A7B6-078DFF2323D5}" type="slidenum">
              <a:rPr lang="en-US" sz="1400" smtClean="0">
                <a:solidFill>
                  <a:schemeClr val="bg1"/>
                </a:solidFill>
                <a:latin typeface="Asap Condensed" pitchFamily="2" charset="0"/>
              </a:rPr>
              <a:pPr marL="0" indent="0">
                <a:buNone/>
              </a:pPr>
              <a:t>‹#›</a:t>
            </a:fld>
            <a:r>
              <a:rPr lang="en-US" sz="1400">
                <a:solidFill>
                  <a:schemeClr val="bg1"/>
                </a:solidFill>
                <a:latin typeface="Asap Condensed" pitchFamily="2" charset="0"/>
              </a:rPr>
              <a:t>    |   Presentation Title</a:t>
            </a:r>
          </a:p>
        </p:txBody>
      </p:sp>
      <p:pic>
        <p:nvPicPr>
          <p:cNvPr id="8" name="Picture 7">
            <a:extLst>
              <a:ext uri="{FF2B5EF4-FFF2-40B4-BE49-F238E27FC236}">
                <a16:creationId xmlns:a16="http://schemas.microsoft.com/office/drawing/2014/main" id="{AD708CB0-E73C-E966-83FD-BD0A59D42C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1432"/>
            <a:ext cx="483245" cy="639092"/>
          </a:xfrm>
          <a:prstGeom prst="rect">
            <a:avLst/>
          </a:prstGeom>
        </p:spPr>
      </p:pic>
      <p:sp>
        <p:nvSpPr>
          <p:cNvPr id="9" name="Footer Placeholder 2">
            <a:extLst>
              <a:ext uri="{FF2B5EF4-FFF2-40B4-BE49-F238E27FC236}">
                <a16:creationId xmlns:a16="http://schemas.microsoft.com/office/drawing/2014/main" id="{DBCC6DE5-A030-0C1E-149C-623CD8B70A3E}"/>
              </a:ext>
            </a:extLst>
          </p:cNvPr>
          <p:cNvSpPr txBox="1">
            <a:spLocks/>
          </p:cNvSpPr>
          <p:nvPr userDrawn="1"/>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fld id="{3AB70A37-1FB8-49BB-A7B6-078DFF2323D5}" type="slidenum">
              <a:rPr lang="en-US" sz="1400" smtClean="0">
                <a:solidFill>
                  <a:schemeClr val="bg1"/>
                </a:solidFill>
                <a:latin typeface="Asap Condensed" pitchFamily="2" charset="0"/>
              </a:rPr>
              <a:pPr marL="0" indent="0">
                <a:buNone/>
              </a:pPr>
              <a:t>‹#›</a:t>
            </a:fld>
            <a:r>
              <a:rPr lang="en-US" sz="1400">
                <a:solidFill>
                  <a:schemeClr val="bg1"/>
                </a:solidFill>
                <a:latin typeface="Asap Condensed" pitchFamily="2" charset="0"/>
              </a:rPr>
              <a:t>    |   Presentation Title</a:t>
            </a:r>
          </a:p>
        </p:txBody>
      </p:sp>
    </p:spTree>
    <p:extLst>
      <p:ext uri="{BB962C8B-B14F-4D97-AF65-F5344CB8AC3E}">
        <p14:creationId xmlns:p14="http://schemas.microsoft.com/office/powerpoint/2010/main" val="24303947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 Section Image Bac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D305841-09F0-4158-9D1C-CD454058AC1B}"/>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Asap" pitchFamily="2" charset="0"/>
              </a:defRPr>
            </a:lvl1pPr>
          </a:lstStyle>
          <a:p>
            <a:endParaRPr lang="en-US"/>
          </a:p>
        </p:txBody>
      </p:sp>
      <p:sp>
        <p:nvSpPr>
          <p:cNvPr id="2" name="Rectangle 1">
            <a:extLst>
              <a:ext uri="{FF2B5EF4-FFF2-40B4-BE49-F238E27FC236}">
                <a16:creationId xmlns:a16="http://schemas.microsoft.com/office/drawing/2014/main" id="{47D2F73B-F206-5D15-71C5-590BA91E6CD4}"/>
              </a:ext>
            </a:extLst>
          </p:cNvPr>
          <p:cNvSpPr/>
          <p:nvPr userDrawn="1"/>
        </p:nvSpPr>
        <p:spPr>
          <a:xfrm>
            <a:off x="0" y="5536096"/>
            <a:ext cx="12192000" cy="1321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sap" pitchFamily="2" charset="0"/>
            </a:endParaRPr>
          </a:p>
        </p:txBody>
      </p:sp>
      <p:pic>
        <p:nvPicPr>
          <p:cNvPr id="6" name="Picture 5">
            <a:extLst>
              <a:ext uri="{FF2B5EF4-FFF2-40B4-BE49-F238E27FC236}">
                <a16:creationId xmlns:a16="http://schemas.microsoft.com/office/drawing/2014/main" id="{5D107F90-7A12-F604-592F-543364BF23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1432"/>
            <a:ext cx="483245" cy="639092"/>
          </a:xfrm>
          <a:prstGeom prst="rect">
            <a:avLst/>
          </a:prstGeom>
        </p:spPr>
      </p:pic>
    </p:spTree>
    <p:extLst>
      <p:ext uri="{BB962C8B-B14F-4D97-AF65-F5344CB8AC3E}">
        <p14:creationId xmlns:p14="http://schemas.microsoft.com/office/powerpoint/2010/main" val="5895090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cussion/Questions/Thank You">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D305841-09F0-4158-9D1C-CD454058AC1B}"/>
              </a:ext>
            </a:extLst>
          </p:cNvPr>
          <p:cNvSpPr>
            <a:spLocks noGrp="1"/>
          </p:cNvSpPr>
          <p:nvPr>
            <p:ph type="pic" sz="quarter" idx="10"/>
          </p:nvPr>
        </p:nvSpPr>
        <p:spPr>
          <a:xfrm>
            <a:off x="0" y="1689652"/>
            <a:ext cx="12192000" cy="3846445"/>
          </a:xfrm>
          <a:prstGeom prst="rect">
            <a:avLst/>
          </a:prstGeom>
        </p:spPr>
        <p:txBody>
          <a:bodyPr/>
          <a:lstStyle>
            <a:lvl1pPr marL="0" indent="0">
              <a:buNone/>
              <a:defRPr>
                <a:latin typeface="Asap" pitchFamily="2" charset="0"/>
              </a:defRPr>
            </a:lvl1pPr>
          </a:lstStyle>
          <a:p>
            <a:endParaRPr lang="en-US"/>
          </a:p>
        </p:txBody>
      </p:sp>
      <p:sp>
        <p:nvSpPr>
          <p:cNvPr id="2" name="Rectangle 1">
            <a:extLst>
              <a:ext uri="{FF2B5EF4-FFF2-40B4-BE49-F238E27FC236}">
                <a16:creationId xmlns:a16="http://schemas.microsoft.com/office/drawing/2014/main" id="{47D2F73B-F206-5D15-71C5-590BA91E6CD4}"/>
              </a:ext>
            </a:extLst>
          </p:cNvPr>
          <p:cNvSpPr/>
          <p:nvPr userDrawn="1"/>
        </p:nvSpPr>
        <p:spPr>
          <a:xfrm>
            <a:off x="0" y="5536096"/>
            <a:ext cx="12192000" cy="1321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sap" pitchFamily="2" charset="0"/>
            </a:endParaRPr>
          </a:p>
        </p:txBody>
      </p:sp>
      <p:pic>
        <p:nvPicPr>
          <p:cNvPr id="8" name="Picture 7">
            <a:extLst>
              <a:ext uri="{FF2B5EF4-FFF2-40B4-BE49-F238E27FC236}">
                <a16:creationId xmlns:a16="http://schemas.microsoft.com/office/drawing/2014/main" id="{992690A3-73B2-88D5-0A85-DBA772BB35A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1432"/>
            <a:ext cx="483245" cy="639092"/>
          </a:xfrm>
          <a:prstGeom prst="rect">
            <a:avLst/>
          </a:prstGeom>
        </p:spPr>
      </p:pic>
      <p:sp>
        <p:nvSpPr>
          <p:cNvPr id="3" name="Text Placeholder 4">
            <a:extLst>
              <a:ext uri="{FF2B5EF4-FFF2-40B4-BE49-F238E27FC236}">
                <a16:creationId xmlns:a16="http://schemas.microsoft.com/office/drawing/2014/main" id="{3AB40951-7BF8-DA71-8EC2-B03BE3028CB6}"/>
              </a:ext>
            </a:extLst>
          </p:cNvPr>
          <p:cNvSpPr>
            <a:spLocks noGrp="1"/>
          </p:cNvSpPr>
          <p:nvPr>
            <p:ph type="body" sz="quarter" idx="12" hasCustomPrompt="1"/>
          </p:nvPr>
        </p:nvSpPr>
        <p:spPr>
          <a:xfrm>
            <a:off x="685800" y="407476"/>
            <a:ext cx="10812847" cy="735702"/>
          </a:xfrm>
          <a:prstGeom prst="rect">
            <a:avLst/>
          </a:prstGeom>
        </p:spPr>
        <p:txBody>
          <a:bodyPr/>
          <a:lstStyle>
            <a:lvl1pPr marL="0" indent="0" algn="ctr">
              <a:buNone/>
              <a:defRPr sz="4800">
                <a:solidFill>
                  <a:schemeClr val="tx2"/>
                </a:solidFill>
                <a:latin typeface="IBM Plex Sans SemiBold" panose="020B0703050203000203" pitchFamily="34" charset="0"/>
              </a:defRPr>
            </a:lvl1pPr>
          </a:lstStyle>
          <a:p>
            <a:pPr lvl="0"/>
            <a:r>
              <a:rPr lang="en-US"/>
              <a:t>Discussion</a:t>
            </a:r>
          </a:p>
        </p:txBody>
      </p:sp>
    </p:spTree>
    <p:extLst>
      <p:ext uri="{BB962C8B-B14F-4D97-AF65-F5344CB8AC3E}">
        <p14:creationId xmlns:p14="http://schemas.microsoft.com/office/powerpoint/2010/main" val="7305932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Image Text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88E225-D80C-4C72-AEBD-146DB73B2187}"/>
              </a:ext>
            </a:extLst>
          </p:cNvPr>
          <p:cNvSpPr>
            <a:spLocks noGrp="1"/>
          </p:cNvSpPr>
          <p:nvPr>
            <p:ph type="pic" sz="quarter" idx="10"/>
          </p:nvPr>
        </p:nvSpPr>
        <p:spPr>
          <a:xfrm>
            <a:off x="381000" y="2286000"/>
            <a:ext cx="5715000" cy="4572000"/>
          </a:xfrm>
          <a:prstGeom prst="rect">
            <a:avLst/>
          </a:prstGeom>
        </p:spPr>
        <p:txBody>
          <a:bodyPr/>
          <a:lstStyle>
            <a:lvl1pPr marL="0" indent="0">
              <a:buFontTx/>
              <a:buNone/>
              <a:defRPr>
                <a:latin typeface="Asap" pitchFamily="2" charset="0"/>
              </a:defRPr>
            </a:lvl1pPr>
          </a:lstStyle>
          <a:p>
            <a:endParaRPr lang="en-US"/>
          </a:p>
        </p:txBody>
      </p:sp>
      <p:sp>
        <p:nvSpPr>
          <p:cNvPr id="5" name="Picture Placeholder 4">
            <a:extLst>
              <a:ext uri="{FF2B5EF4-FFF2-40B4-BE49-F238E27FC236}">
                <a16:creationId xmlns:a16="http://schemas.microsoft.com/office/drawing/2014/main" id="{512C884D-3394-4CB1-8FE8-8FA0FCF61672}"/>
              </a:ext>
            </a:extLst>
          </p:cNvPr>
          <p:cNvSpPr>
            <a:spLocks noGrp="1"/>
          </p:cNvSpPr>
          <p:nvPr>
            <p:ph type="pic" sz="quarter" idx="11"/>
          </p:nvPr>
        </p:nvSpPr>
        <p:spPr>
          <a:xfrm>
            <a:off x="6781800" y="0"/>
            <a:ext cx="5029200" cy="2286000"/>
          </a:xfrm>
          <a:prstGeom prst="rect">
            <a:avLst/>
          </a:prstGeom>
        </p:spPr>
        <p:txBody>
          <a:bodyPr/>
          <a:lstStyle>
            <a:lvl1pPr marL="0" indent="0">
              <a:buFontTx/>
              <a:buNone/>
              <a:defRPr>
                <a:latin typeface="Asap" pitchFamily="2" charset="0"/>
              </a:defRPr>
            </a:lvl1pPr>
          </a:lstStyle>
          <a:p>
            <a:endParaRPr lang="en-US"/>
          </a:p>
        </p:txBody>
      </p:sp>
      <p:sp>
        <p:nvSpPr>
          <p:cNvPr id="2" name="Text Placeholder 7">
            <a:extLst>
              <a:ext uri="{FF2B5EF4-FFF2-40B4-BE49-F238E27FC236}">
                <a16:creationId xmlns:a16="http://schemas.microsoft.com/office/drawing/2014/main" id="{D2BB726F-C86E-9E41-F93E-7A4C5F61A36E}"/>
              </a:ext>
            </a:extLst>
          </p:cNvPr>
          <p:cNvSpPr>
            <a:spLocks noGrp="1"/>
          </p:cNvSpPr>
          <p:nvPr>
            <p:ph type="body" sz="quarter" idx="13" hasCustomPrompt="1"/>
          </p:nvPr>
        </p:nvSpPr>
        <p:spPr>
          <a:xfrm>
            <a:off x="685800" y="398865"/>
            <a:ext cx="5514765" cy="1411467"/>
          </a:xfrm>
          <a:prstGeom prst="rect">
            <a:avLst/>
          </a:prstGeom>
        </p:spPr>
        <p:txBody>
          <a:bodyPr lIns="0" tIns="0" rIns="0" bIns="0"/>
          <a:lstStyle>
            <a:lvl1pPr marL="0" indent="0">
              <a:lnSpc>
                <a:spcPct val="100000"/>
              </a:lnSpc>
              <a:spcBef>
                <a:spcPts val="0"/>
              </a:spcBef>
              <a:buNone/>
              <a:defRPr sz="40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Two Image Layout</a:t>
            </a:r>
          </a:p>
          <a:p>
            <a:pPr lvl="0"/>
            <a:r>
              <a:rPr lang="en-US"/>
              <a:t>Header Goes Here</a:t>
            </a:r>
          </a:p>
        </p:txBody>
      </p:sp>
      <p:sp>
        <p:nvSpPr>
          <p:cNvPr id="11" name="Text Placeholder 10">
            <a:extLst>
              <a:ext uri="{FF2B5EF4-FFF2-40B4-BE49-F238E27FC236}">
                <a16:creationId xmlns:a16="http://schemas.microsoft.com/office/drawing/2014/main" id="{2C8037B9-8AA3-84CC-1BC9-991C59A0FBD9}"/>
              </a:ext>
            </a:extLst>
          </p:cNvPr>
          <p:cNvSpPr>
            <a:spLocks noGrp="1"/>
          </p:cNvSpPr>
          <p:nvPr>
            <p:ph type="body" sz="quarter" idx="16" hasCustomPrompt="1"/>
          </p:nvPr>
        </p:nvSpPr>
        <p:spPr>
          <a:xfrm>
            <a:off x="6781800" y="2614613"/>
            <a:ext cx="4716847" cy="3508375"/>
          </a:xfrm>
          <a:prstGeom prst="rect">
            <a:avLst/>
          </a:prstGeom>
        </p:spPr>
        <p:txBody>
          <a:bodyPr lIns="0" tIns="0" rIns="0" bIns="0"/>
          <a:lstStyle>
            <a:lvl1pPr>
              <a:defRPr sz="2400"/>
            </a:lvl1pPr>
          </a:lstStyle>
          <a:p>
            <a:pPr lvl="0"/>
            <a:r>
              <a:rPr lang="en-US"/>
              <a:t>Text Here (ASAP Regular 20-22pt)</a:t>
            </a:r>
          </a:p>
        </p:txBody>
      </p:sp>
      <p:sp>
        <p:nvSpPr>
          <p:cNvPr id="6" name="Footer Placeholder 2">
            <a:extLst>
              <a:ext uri="{FF2B5EF4-FFF2-40B4-BE49-F238E27FC236}">
                <a16:creationId xmlns:a16="http://schemas.microsoft.com/office/drawing/2014/main" id="{2E81BFD5-44CB-6BB3-3A22-2A3546C0E7AC}"/>
              </a:ext>
            </a:extLst>
          </p:cNvPr>
          <p:cNvSpPr txBox="1">
            <a:spLocks/>
          </p:cNvSpPr>
          <p:nvPr userDrawn="1"/>
        </p:nvSpPr>
        <p:spPr>
          <a:xfrm>
            <a:off x="457199" y="6121203"/>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fld id="{3AB70A37-1FB8-49BB-A7B6-078DFF2323D5}" type="slidenum">
              <a:rPr lang="en-US" sz="1400" smtClean="0">
                <a:solidFill>
                  <a:schemeClr val="bg1"/>
                </a:solidFill>
                <a:latin typeface="Asap Condensed" pitchFamily="2" charset="0"/>
              </a:rPr>
              <a:pPr marL="0" indent="0">
                <a:buNone/>
              </a:pPr>
              <a:t>‹#›</a:t>
            </a:fld>
            <a:r>
              <a:rPr lang="en-US" sz="1400">
                <a:solidFill>
                  <a:schemeClr val="bg1"/>
                </a:solidFill>
                <a:latin typeface="Asap Condensed" pitchFamily="2" charset="0"/>
              </a:rPr>
              <a:t>    |   Presentation Title</a:t>
            </a:r>
          </a:p>
        </p:txBody>
      </p:sp>
      <p:pic>
        <p:nvPicPr>
          <p:cNvPr id="8" name="Picture 7">
            <a:extLst>
              <a:ext uri="{FF2B5EF4-FFF2-40B4-BE49-F238E27FC236}">
                <a16:creationId xmlns:a16="http://schemas.microsoft.com/office/drawing/2014/main" id="{01C16575-1952-BC11-CCA3-A891B4A4D8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
        <p:nvSpPr>
          <p:cNvPr id="9" name="Footer Placeholder 2">
            <a:extLst>
              <a:ext uri="{FF2B5EF4-FFF2-40B4-BE49-F238E27FC236}">
                <a16:creationId xmlns:a16="http://schemas.microsoft.com/office/drawing/2014/main" id="{E24DF86D-06A6-B6D3-185A-65D89F9177B5}"/>
              </a:ext>
            </a:extLst>
          </p:cNvPr>
          <p:cNvSpPr txBox="1">
            <a:spLocks/>
          </p:cNvSpPr>
          <p:nvPr userDrawn="1"/>
        </p:nvSpPr>
        <p:spPr>
          <a:xfrm>
            <a:off x="6781800" y="6168177"/>
            <a:ext cx="4409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fld id="{3AB70A37-1FB8-49BB-A7B6-078DFF2323D5}" type="slidenum">
              <a:rPr lang="en-US" sz="1400" smtClean="0">
                <a:solidFill>
                  <a:schemeClr val="tx1"/>
                </a:solidFill>
                <a:latin typeface="Asap Condensed" pitchFamily="2" charset="0"/>
              </a:rPr>
              <a:pPr marL="0" indent="0">
                <a:buNone/>
              </a:pPr>
              <a:t>‹#›</a:t>
            </a:fld>
            <a:r>
              <a:rPr lang="en-US" sz="1400">
                <a:solidFill>
                  <a:schemeClr val="tx1"/>
                </a:solidFill>
                <a:latin typeface="Asap Condensed" pitchFamily="2" charset="0"/>
              </a:rPr>
              <a:t>    |   Presentation Title</a:t>
            </a:r>
          </a:p>
        </p:txBody>
      </p:sp>
    </p:spTree>
    <p:extLst>
      <p:ext uri="{BB962C8B-B14F-4D97-AF65-F5344CB8AC3E}">
        <p14:creationId xmlns:p14="http://schemas.microsoft.com/office/powerpoint/2010/main" val="10625968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Collage Right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91053DF-B818-403C-BCC4-91BF684FF483}"/>
              </a:ext>
            </a:extLst>
          </p:cNvPr>
          <p:cNvSpPr>
            <a:spLocks noGrp="1"/>
          </p:cNvSpPr>
          <p:nvPr>
            <p:ph type="pic" sz="quarter" idx="10"/>
          </p:nvPr>
        </p:nvSpPr>
        <p:spPr>
          <a:xfrm>
            <a:off x="5638800" y="0"/>
            <a:ext cx="3048000" cy="4114800"/>
          </a:xfrm>
          <a:prstGeom prst="rect">
            <a:avLst/>
          </a:prstGeom>
        </p:spPr>
        <p:txBody>
          <a:bodyPr/>
          <a:lstStyle>
            <a:lvl1pPr marL="0" indent="0">
              <a:buFontTx/>
              <a:buNone/>
              <a:defRPr>
                <a:latin typeface="Asap" pitchFamily="2" charset="0"/>
              </a:defRPr>
            </a:lvl1pPr>
          </a:lstStyle>
          <a:p>
            <a:endParaRPr lang="en-US"/>
          </a:p>
        </p:txBody>
      </p:sp>
      <p:sp>
        <p:nvSpPr>
          <p:cNvPr id="13" name="Picture Placeholder 12">
            <a:extLst>
              <a:ext uri="{FF2B5EF4-FFF2-40B4-BE49-F238E27FC236}">
                <a16:creationId xmlns:a16="http://schemas.microsoft.com/office/drawing/2014/main" id="{1FCA8343-8DD2-407E-B660-F778FE9A4ABC}"/>
              </a:ext>
            </a:extLst>
          </p:cNvPr>
          <p:cNvSpPr>
            <a:spLocks noGrp="1"/>
          </p:cNvSpPr>
          <p:nvPr>
            <p:ph type="pic" sz="quarter" idx="11"/>
          </p:nvPr>
        </p:nvSpPr>
        <p:spPr>
          <a:xfrm>
            <a:off x="8915400" y="2733675"/>
            <a:ext cx="3048000" cy="4114800"/>
          </a:xfrm>
          <a:prstGeom prst="rect">
            <a:avLst/>
          </a:prstGeom>
        </p:spPr>
        <p:txBody>
          <a:bodyPr/>
          <a:lstStyle>
            <a:lvl1pPr marL="0" indent="0">
              <a:buNone/>
              <a:defRPr>
                <a:latin typeface="Asap" pitchFamily="2" charset="0"/>
              </a:defRPr>
            </a:lvl1pPr>
          </a:lstStyle>
          <a:p>
            <a:endParaRPr lang="en-US"/>
          </a:p>
        </p:txBody>
      </p:sp>
      <p:sp>
        <p:nvSpPr>
          <p:cNvPr id="15" name="Picture Placeholder 14">
            <a:extLst>
              <a:ext uri="{FF2B5EF4-FFF2-40B4-BE49-F238E27FC236}">
                <a16:creationId xmlns:a16="http://schemas.microsoft.com/office/drawing/2014/main" id="{CE3A82AB-6BE4-4839-A3DC-B9EE8D269EA6}"/>
              </a:ext>
            </a:extLst>
          </p:cNvPr>
          <p:cNvSpPr>
            <a:spLocks noGrp="1"/>
          </p:cNvSpPr>
          <p:nvPr>
            <p:ph type="pic" sz="quarter" idx="12"/>
          </p:nvPr>
        </p:nvSpPr>
        <p:spPr>
          <a:xfrm>
            <a:off x="8915400" y="0"/>
            <a:ext cx="3048000" cy="2514600"/>
          </a:xfrm>
          <a:prstGeom prst="rect">
            <a:avLst/>
          </a:prstGeom>
        </p:spPr>
        <p:txBody>
          <a:bodyPr/>
          <a:lstStyle>
            <a:lvl1pPr marL="0" indent="0">
              <a:buFontTx/>
              <a:buNone/>
              <a:defRPr>
                <a:latin typeface="Asap" pitchFamily="2" charset="0"/>
              </a:defRPr>
            </a:lvl1pPr>
          </a:lstStyle>
          <a:p>
            <a:endParaRPr lang="en-US"/>
          </a:p>
        </p:txBody>
      </p:sp>
      <p:sp>
        <p:nvSpPr>
          <p:cNvPr id="17" name="Picture Placeholder 16">
            <a:extLst>
              <a:ext uri="{FF2B5EF4-FFF2-40B4-BE49-F238E27FC236}">
                <a16:creationId xmlns:a16="http://schemas.microsoft.com/office/drawing/2014/main" id="{58FDBE2F-2AE0-491C-9396-37AC4602D723}"/>
              </a:ext>
            </a:extLst>
          </p:cNvPr>
          <p:cNvSpPr>
            <a:spLocks noGrp="1"/>
          </p:cNvSpPr>
          <p:nvPr>
            <p:ph type="pic" sz="quarter" idx="13"/>
          </p:nvPr>
        </p:nvSpPr>
        <p:spPr>
          <a:xfrm>
            <a:off x="5638800" y="4343400"/>
            <a:ext cx="3048000" cy="2505075"/>
          </a:xfrm>
          <a:prstGeom prst="rect">
            <a:avLst/>
          </a:prstGeom>
        </p:spPr>
        <p:txBody>
          <a:bodyPr/>
          <a:lstStyle>
            <a:lvl1pPr marL="0" indent="0">
              <a:buNone/>
              <a:defRPr>
                <a:latin typeface="Asap" pitchFamily="2" charset="0"/>
              </a:defRPr>
            </a:lvl1pPr>
          </a:lstStyle>
          <a:p>
            <a:endParaRPr lang="en-US"/>
          </a:p>
        </p:txBody>
      </p:sp>
      <p:sp>
        <p:nvSpPr>
          <p:cNvPr id="2" name="Text Placeholder 7">
            <a:extLst>
              <a:ext uri="{FF2B5EF4-FFF2-40B4-BE49-F238E27FC236}">
                <a16:creationId xmlns:a16="http://schemas.microsoft.com/office/drawing/2014/main" id="{C735C1E3-F66C-D8CF-0227-16792C0F8324}"/>
              </a:ext>
            </a:extLst>
          </p:cNvPr>
          <p:cNvSpPr>
            <a:spLocks noGrp="1"/>
          </p:cNvSpPr>
          <p:nvPr>
            <p:ph type="body" sz="quarter" idx="14" hasCustomPrompt="1"/>
          </p:nvPr>
        </p:nvSpPr>
        <p:spPr>
          <a:xfrm>
            <a:off x="685800" y="398865"/>
            <a:ext cx="4557295" cy="1063597"/>
          </a:xfrm>
          <a:prstGeom prst="rect">
            <a:avLst/>
          </a:prstGeom>
        </p:spPr>
        <p:txBody>
          <a:bodyPr lIns="0" tIns="0" rIns="0" bIns="0"/>
          <a:lstStyle>
            <a:lvl1pPr marL="0" indent="0">
              <a:lnSpc>
                <a:spcPct val="100000"/>
              </a:lnSpc>
              <a:spcBef>
                <a:spcPts val="0"/>
              </a:spcBef>
              <a:buNone/>
              <a:defRPr sz="36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Photo Collage Right/ Header Here</a:t>
            </a:r>
          </a:p>
        </p:txBody>
      </p:sp>
      <p:sp>
        <p:nvSpPr>
          <p:cNvPr id="3" name="Text Placeholder 5">
            <a:extLst>
              <a:ext uri="{FF2B5EF4-FFF2-40B4-BE49-F238E27FC236}">
                <a16:creationId xmlns:a16="http://schemas.microsoft.com/office/drawing/2014/main" id="{32D24B2B-20B1-94E0-A0C1-4436FDF88B98}"/>
              </a:ext>
            </a:extLst>
          </p:cNvPr>
          <p:cNvSpPr>
            <a:spLocks noGrp="1"/>
          </p:cNvSpPr>
          <p:nvPr>
            <p:ph type="body" sz="quarter" idx="15" hasCustomPrompt="1"/>
          </p:nvPr>
        </p:nvSpPr>
        <p:spPr>
          <a:xfrm>
            <a:off x="581235" y="2097157"/>
            <a:ext cx="4557295" cy="3894161"/>
          </a:xfrm>
          <a:prstGeom prst="rect">
            <a:avLst/>
          </a:prstGeom>
        </p:spPr>
        <p:txBody>
          <a:bodyPr lIns="0" tIns="0" rIns="0" bIns="0"/>
          <a:lstStyle>
            <a:lvl1pPr marL="457200" indent="-457200">
              <a:buFont typeface="Arial" panose="020B0604020202020204" pitchFamily="34" charset="0"/>
              <a:buChar char="•"/>
              <a:defRPr sz="2200">
                <a:latin typeface="Asap"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Text Here (ASAP Regular 20-24pt)</a:t>
            </a:r>
          </a:p>
        </p:txBody>
      </p:sp>
      <p:pic>
        <p:nvPicPr>
          <p:cNvPr id="4" name="Picture 3">
            <a:extLst>
              <a:ext uri="{FF2B5EF4-FFF2-40B4-BE49-F238E27FC236}">
                <a16:creationId xmlns:a16="http://schemas.microsoft.com/office/drawing/2014/main" id="{4C4138F9-F9F5-8EC3-180F-D20086820EC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95643" y="5991319"/>
            <a:ext cx="500270" cy="640278"/>
          </a:xfrm>
          <a:prstGeom prst="rect">
            <a:avLst/>
          </a:prstGeom>
        </p:spPr>
      </p:pic>
    </p:spTree>
    <p:extLst>
      <p:ext uri="{BB962C8B-B14F-4D97-AF65-F5344CB8AC3E}">
        <p14:creationId xmlns:p14="http://schemas.microsoft.com/office/powerpoint/2010/main" val="566940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Collage Left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91053DF-B818-403C-BCC4-91BF684FF483}"/>
              </a:ext>
            </a:extLst>
          </p:cNvPr>
          <p:cNvSpPr>
            <a:spLocks noGrp="1"/>
          </p:cNvSpPr>
          <p:nvPr>
            <p:ph type="pic" sz="quarter" idx="10"/>
          </p:nvPr>
        </p:nvSpPr>
        <p:spPr>
          <a:xfrm>
            <a:off x="221988" y="0"/>
            <a:ext cx="3048000" cy="4114800"/>
          </a:xfrm>
          <a:prstGeom prst="rect">
            <a:avLst/>
          </a:prstGeom>
        </p:spPr>
        <p:txBody>
          <a:bodyPr/>
          <a:lstStyle>
            <a:lvl1pPr marL="0" indent="0">
              <a:buFontTx/>
              <a:buNone/>
              <a:defRPr>
                <a:latin typeface="Asap" pitchFamily="2" charset="0"/>
              </a:defRPr>
            </a:lvl1pPr>
          </a:lstStyle>
          <a:p>
            <a:endParaRPr lang="en-US"/>
          </a:p>
        </p:txBody>
      </p:sp>
      <p:sp>
        <p:nvSpPr>
          <p:cNvPr id="13" name="Picture Placeholder 12">
            <a:extLst>
              <a:ext uri="{FF2B5EF4-FFF2-40B4-BE49-F238E27FC236}">
                <a16:creationId xmlns:a16="http://schemas.microsoft.com/office/drawing/2014/main" id="{1FCA8343-8DD2-407E-B660-F778FE9A4ABC}"/>
              </a:ext>
            </a:extLst>
          </p:cNvPr>
          <p:cNvSpPr>
            <a:spLocks noGrp="1"/>
          </p:cNvSpPr>
          <p:nvPr>
            <p:ph type="pic" sz="quarter" idx="11"/>
          </p:nvPr>
        </p:nvSpPr>
        <p:spPr>
          <a:xfrm>
            <a:off x="3498588" y="2733675"/>
            <a:ext cx="3048000" cy="4114800"/>
          </a:xfrm>
          <a:prstGeom prst="rect">
            <a:avLst/>
          </a:prstGeom>
        </p:spPr>
        <p:txBody>
          <a:bodyPr/>
          <a:lstStyle>
            <a:lvl1pPr marL="0" indent="0">
              <a:buNone/>
              <a:defRPr>
                <a:latin typeface="Asap" pitchFamily="2" charset="0"/>
              </a:defRPr>
            </a:lvl1pPr>
          </a:lstStyle>
          <a:p>
            <a:endParaRPr lang="en-US"/>
          </a:p>
        </p:txBody>
      </p:sp>
      <p:sp>
        <p:nvSpPr>
          <p:cNvPr id="15" name="Picture Placeholder 14">
            <a:extLst>
              <a:ext uri="{FF2B5EF4-FFF2-40B4-BE49-F238E27FC236}">
                <a16:creationId xmlns:a16="http://schemas.microsoft.com/office/drawing/2014/main" id="{CE3A82AB-6BE4-4839-A3DC-B9EE8D269EA6}"/>
              </a:ext>
            </a:extLst>
          </p:cNvPr>
          <p:cNvSpPr>
            <a:spLocks noGrp="1"/>
          </p:cNvSpPr>
          <p:nvPr>
            <p:ph type="pic" sz="quarter" idx="12"/>
          </p:nvPr>
        </p:nvSpPr>
        <p:spPr>
          <a:xfrm>
            <a:off x="3498588" y="0"/>
            <a:ext cx="3048000" cy="2514600"/>
          </a:xfrm>
          <a:prstGeom prst="rect">
            <a:avLst/>
          </a:prstGeom>
        </p:spPr>
        <p:txBody>
          <a:bodyPr/>
          <a:lstStyle>
            <a:lvl1pPr marL="0" indent="0">
              <a:buFontTx/>
              <a:buNone/>
              <a:defRPr>
                <a:latin typeface="Asap" pitchFamily="2" charset="0"/>
              </a:defRPr>
            </a:lvl1pPr>
          </a:lstStyle>
          <a:p>
            <a:endParaRPr lang="en-US"/>
          </a:p>
        </p:txBody>
      </p:sp>
      <p:sp>
        <p:nvSpPr>
          <p:cNvPr id="17" name="Picture Placeholder 16">
            <a:extLst>
              <a:ext uri="{FF2B5EF4-FFF2-40B4-BE49-F238E27FC236}">
                <a16:creationId xmlns:a16="http://schemas.microsoft.com/office/drawing/2014/main" id="{58FDBE2F-2AE0-491C-9396-37AC4602D723}"/>
              </a:ext>
            </a:extLst>
          </p:cNvPr>
          <p:cNvSpPr>
            <a:spLocks noGrp="1"/>
          </p:cNvSpPr>
          <p:nvPr>
            <p:ph type="pic" sz="quarter" idx="13"/>
          </p:nvPr>
        </p:nvSpPr>
        <p:spPr>
          <a:xfrm>
            <a:off x="221988" y="4343400"/>
            <a:ext cx="3048000" cy="2505075"/>
          </a:xfrm>
          <a:prstGeom prst="rect">
            <a:avLst/>
          </a:prstGeom>
        </p:spPr>
        <p:txBody>
          <a:bodyPr/>
          <a:lstStyle>
            <a:lvl1pPr marL="0" indent="0">
              <a:buNone/>
              <a:defRPr>
                <a:latin typeface="Asap" pitchFamily="2" charset="0"/>
              </a:defRPr>
            </a:lvl1pPr>
          </a:lstStyle>
          <a:p>
            <a:endParaRPr lang="en-US"/>
          </a:p>
        </p:txBody>
      </p:sp>
      <p:sp>
        <p:nvSpPr>
          <p:cNvPr id="2" name="Text Placeholder 7">
            <a:extLst>
              <a:ext uri="{FF2B5EF4-FFF2-40B4-BE49-F238E27FC236}">
                <a16:creationId xmlns:a16="http://schemas.microsoft.com/office/drawing/2014/main" id="{C735C1E3-F66C-D8CF-0227-16792C0F8324}"/>
              </a:ext>
            </a:extLst>
          </p:cNvPr>
          <p:cNvSpPr>
            <a:spLocks noGrp="1"/>
          </p:cNvSpPr>
          <p:nvPr>
            <p:ph type="body" sz="quarter" idx="14" hasCustomPrompt="1"/>
          </p:nvPr>
        </p:nvSpPr>
        <p:spPr>
          <a:xfrm>
            <a:off x="7022994" y="381000"/>
            <a:ext cx="4483207" cy="1063597"/>
          </a:xfrm>
          <a:prstGeom prst="rect">
            <a:avLst/>
          </a:prstGeom>
        </p:spPr>
        <p:txBody>
          <a:bodyPr lIns="0" tIns="0" rIns="0" bIns="0"/>
          <a:lstStyle>
            <a:lvl1pPr marL="0" indent="0">
              <a:lnSpc>
                <a:spcPct val="100000"/>
              </a:lnSpc>
              <a:spcBef>
                <a:spcPts val="0"/>
              </a:spcBef>
              <a:buNone/>
              <a:defRPr sz="36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Photo Collage Left/ Header Here</a:t>
            </a:r>
          </a:p>
        </p:txBody>
      </p:sp>
      <p:sp>
        <p:nvSpPr>
          <p:cNvPr id="3" name="Text Placeholder 5">
            <a:extLst>
              <a:ext uri="{FF2B5EF4-FFF2-40B4-BE49-F238E27FC236}">
                <a16:creationId xmlns:a16="http://schemas.microsoft.com/office/drawing/2014/main" id="{32D24B2B-20B1-94E0-A0C1-4436FDF88B98}"/>
              </a:ext>
            </a:extLst>
          </p:cNvPr>
          <p:cNvSpPr>
            <a:spLocks noGrp="1"/>
          </p:cNvSpPr>
          <p:nvPr>
            <p:ph type="body" sz="quarter" idx="15" hasCustomPrompt="1"/>
          </p:nvPr>
        </p:nvSpPr>
        <p:spPr>
          <a:xfrm>
            <a:off x="7022994" y="1999756"/>
            <a:ext cx="4475654" cy="3889193"/>
          </a:xfrm>
          <a:prstGeom prst="rect">
            <a:avLst/>
          </a:prstGeom>
        </p:spPr>
        <p:txBody>
          <a:bodyPr/>
          <a:lstStyle>
            <a:lvl1pPr marL="457200" indent="-457200">
              <a:buFont typeface="Arial" panose="020B0604020202020204" pitchFamily="34" charset="0"/>
              <a:buChar char="•"/>
              <a:defRPr sz="2400">
                <a:latin typeface="Asap"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Text here (ASAP Regular 20-24pt)</a:t>
            </a:r>
          </a:p>
        </p:txBody>
      </p:sp>
      <p:pic>
        <p:nvPicPr>
          <p:cNvPr id="8" name="Picture 7">
            <a:extLst>
              <a:ext uri="{FF2B5EF4-FFF2-40B4-BE49-F238E27FC236}">
                <a16:creationId xmlns:a16="http://schemas.microsoft.com/office/drawing/2014/main" id="{A6F44193-0C9E-E13C-57BA-71EB99E26D3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Tree>
    <p:extLst>
      <p:ext uri="{BB962C8B-B14F-4D97-AF65-F5344CB8AC3E}">
        <p14:creationId xmlns:p14="http://schemas.microsoft.com/office/powerpoint/2010/main" val="304877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de Angle Two Colum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96348F1-861A-45B8-B21B-FFE63BF6F0C2}"/>
              </a:ext>
            </a:extLst>
          </p:cNvPr>
          <p:cNvSpPr>
            <a:spLocks noGrp="1"/>
          </p:cNvSpPr>
          <p:nvPr>
            <p:ph type="pic" sz="quarter" idx="10"/>
          </p:nvPr>
        </p:nvSpPr>
        <p:spPr>
          <a:xfrm>
            <a:off x="0" y="1295400"/>
            <a:ext cx="12192000" cy="3203256"/>
          </a:xfrm>
          <a:prstGeom prst="rect">
            <a:avLst/>
          </a:prstGeom>
        </p:spPr>
        <p:txBody>
          <a:bodyPr/>
          <a:lstStyle>
            <a:lvl1pPr marL="0" indent="0">
              <a:buFontTx/>
              <a:buNone/>
              <a:defRPr>
                <a:latin typeface="Asap" pitchFamily="2" charset="0"/>
              </a:defRPr>
            </a:lvl1pPr>
          </a:lstStyle>
          <a:p>
            <a:endParaRPr lang="en-US"/>
          </a:p>
        </p:txBody>
      </p:sp>
      <p:sp>
        <p:nvSpPr>
          <p:cNvPr id="2" name="Text Placeholder 7">
            <a:extLst>
              <a:ext uri="{FF2B5EF4-FFF2-40B4-BE49-F238E27FC236}">
                <a16:creationId xmlns:a16="http://schemas.microsoft.com/office/drawing/2014/main" id="{1D5A8570-E55E-3369-68DC-D2B4428D457F}"/>
              </a:ext>
            </a:extLst>
          </p:cNvPr>
          <p:cNvSpPr>
            <a:spLocks noGrp="1"/>
          </p:cNvSpPr>
          <p:nvPr>
            <p:ph type="body" sz="quarter" idx="14" hasCustomPrompt="1"/>
          </p:nvPr>
        </p:nvSpPr>
        <p:spPr>
          <a:xfrm>
            <a:off x="685800" y="406883"/>
            <a:ext cx="10966918" cy="491148"/>
          </a:xfrm>
          <a:prstGeom prst="rect">
            <a:avLst/>
          </a:prstGeom>
        </p:spPr>
        <p:txBody>
          <a:bodyPr lIns="0" tIns="0" rIns="0" bIns="0"/>
          <a:lstStyle>
            <a:lvl1pPr marL="0" indent="0">
              <a:lnSpc>
                <a:spcPct val="100000"/>
              </a:lnSpc>
              <a:spcBef>
                <a:spcPts val="0"/>
              </a:spcBef>
              <a:buNone/>
              <a:defRPr sz="36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Wide Angle Header Here</a:t>
            </a:r>
          </a:p>
        </p:txBody>
      </p:sp>
      <p:sp>
        <p:nvSpPr>
          <p:cNvPr id="5" name="Text Placeholder 5">
            <a:extLst>
              <a:ext uri="{FF2B5EF4-FFF2-40B4-BE49-F238E27FC236}">
                <a16:creationId xmlns:a16="http://schemas.microsoft.com/office/drawing/2014/main" id="{DEB41A12-9232-234D-36C0-84111F3600D5}"/>
              </a:ext>
            </a:extLst>
          </p:cNvPr>
          <p:cNvSpPr>
            <a:spLocks noGrp="1"/>
          </p:cNvSpPr>
          <p:nvPr>
            <p:ph type="body" sz="quarter" idx="15" hasCustomPrompt="1"/>
          </p:nvPr>
        </p:nvSpPr>
        <p:spPr>
          <a:xfrm>
            <a:off x="685799" y="4789603"/>
            <a:ext cx="10820401" cy="985553"/>
          </a:xfrm>
          <a:prstGeom prst="rect">
            <a:avLst/>
          </a:prstGeom>
        </p:spPr>
        <p:txBody>
          <a:bodyPr lIns="0" tIns="0" rIns="0" bIns="0" numCol="2"/>
          <a:lstStyle>
            <a:lvl1pPr marL="342900" indent="-342900">
              <a:buFont typeface="Arial" panose="020B0604020202020204" pitchFamily="34" charset="0"/>
              <a:buChar char="•"/>
              <a:defRPr sz="2400">
                <a:latin typeface="Asap"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Text here (ASAP Regular 20-24pt)</a:t>
            </a:r>
            <a:br>
              <a:rPr lang="en-US"/>
            </a:br>
            <a:endParaRPr lang="en-US"/>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t>Text here (ASAP Regular 20-24pt)</a:t>
            </a:r>
          </a:p>
        </p:txBody>
      </p:sp>
      <p:pic>
        <p:nvPicPr>
          <p:cNvPr id="8" name="Picture 7">
            <a:extLst>
              <a:ext uri="{FF2B5EF4-FFF2-40B4-BE49-F238E27FC236}">
                <a16:creationId xmlns:a16="http://schemas.microsoft.com/office/drawing/2014/main" id="{6AEFFD9A-D6D5-D87C-AE84-A0D7B08DCF1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Tree>
    <p:extLst>
      <p:ext uri="{BB962C8B-B14F-4D97-AF65-F5344CB8AC3E}">
        <p14:creationId xmlns:p14="http://schemas.microsoft.com/office/powerpoint/2010/main" val="4932154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Right Imag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E8F669-6CC4-4D34-843E-2C35380CB2F6}"/>
              </a:ext>
            </a:extLst>
          </p:cNvPr>
          <p:cNvSpPr>
            <a:spLocks noGrp="1"/>
          </p:cNvSpPr>
          <p:nvPr>
            <p:ph type="pic" sz="quarter" idx="10"/>
          </p:nvPr>
        </p:nvSpPr>
        <p:spPr>
          <a:xfrm>
            <a:off x="6096000" y="0"/>
            <a:ext cx="6096000" cy="6858000"/>
          </a:xfrm>
          <a:prstGeom prst="rect">
            <a:avLst/>
          </a:prstGeom>
        </p:spPr>
        <p:txBody>
          <a:bodyPr/>
          <a:lstStyle>
            <a:lvl1pPr marL="0" indent="0">
              <a:buFontTx/>
              <a:buNone/>
              <a:defRPr>
                <a:latin typeface="Asap" pitchFamily="2" charset="0"/>
              </a:defRPr>
            </a:lvl1pPr>
          </a:lstStyle>
          <a:p>
            <a:endParaRPr lang="en-US"/>
          </a:p>
        </p:txBody>
      </p:sp>
      <p:pic>
        <p:nvPicPr>
          <p:cNvPr id="4" name="Picture 3">
            <a:extLst>
              <a:ext uri="{FF2B5EF4-FFF2-40B4-BE49-F238E27FC236}">
                <a16:creationId xmlns:a16="http://schemas.microsoft.com/office/drawing/2014/main" id="{F6BC58D2-5C1A-2E29-E659-BCD5228A3DC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95643" y="5991319"/>
            <a:ext cx="500270" cy="640278"/>
          </a:xfrm>
          <a:prstGeom prst="rect">
            <a:avLst/>
          </a:prstGeom>
        </p:spPr>
      </p:pic>
      <p:sp>
        <p:nvSpPr>
          <p:cNvPr id="2" name="Text Placeholder 7">
            <a:extLst>
              <a:ext uri="{FF2B5EF4-FFF2-40B4-BE49-F238E27FC236}">
                <a16:creationId xmlns:a16="http://schemas.microsoft.com/office/drawing/2014/main" id="{104C8CC7-4986-6A80-EA4F-AD886F217CD9}"/>
              </a:ext>
            </a:extLst>
          </p:cNvPr>
          <p:cNvSpPr>
            <a:spLocks noGrp="1"/>
          </p:cNvSpPr>
          <p:nvPr>
            <p:ph type="body" sz="quarter" idx="13" hasCustomPrompt="1"/>
          </p:nvPr>
        </p:nvSpPr>
        <p:spPr>
          <a:xfrm>
            <a:off x="697834" y="2138371"/>
            <a:ext cx="5136962" cy="2477046"/>
          </a:xfrm>
          <a:prstGeom prst="rect">
            <a:avLst/>
          </a:prstGeom>
        </p:spPr>
        <p:txBody>
          <a:bodyPr lIns="0" tIns="0" rIns="0" bIns="0"/>
          <a:lstStyle>
            <a:lvl1pPr marL="0" indent="0">
              <a:lnSpc>
                <a:spcPts val="5400"/>
              </a:lnSpc>
              <a:spcBef>
                <a:spcPts val="0"/>
              </a:spcBef>
              <a:buNone/>
              <a:defRPr sz="5400" baseline="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 Here</a:t>
            </a:r>
          </a:p>
        </p:txBody>
      </p:sp>
      <p:pic>
        <p:nvPicPr>
          <p:cNvPr id="7" name="Picture 6" descr="Logo, company name&#10;&#10;Description automatically generated">
            <a:extLst>
              <a:ext uri="{FF2B5EF4-FFF2-40B4-BE49-F238E27FC236}">
                <a16:creationId xmlns:a16="http://schemas.microsoft.com/office/drawing/2014/main" id="{90D9D33A-3153-9370-34BF-B433366C41E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834" y="440920"/>
            <a:ext cx="3311692" cy="976190"/>
          </a:xfrm>
          <a:prstGeom prst="rect">
            <a:avLst/>
          </a:prstGeom>
        </p:spPr>
      </p:pic>
    </p:spTree>
    <p:extLst>
      <p:ext uri="{BB962C8B-B14F-4D97-AF65-F5344CB8AC3E}">
        <p14:creationId xmlns:p14="http://schemas.microsoft.com/office/powerpoint/2010/main" val="304103992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 Slide Navy Background">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1B83DA-AF88-2E6A-A7A6-B9D72E56CB1C}"/>
              </a:ext>
            </a:extLst>
          </p:cNvPr>
          <p:cNvSpPr/>
          <p:nvPr userDrawn="1"/>
        </p:nvSpPr>
        <p:spPr>
          <a:xfrm>
            <a:off x="1459787" y="1497415"/>
            <a:ext cx="10732213" cy="3896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96348F1-861A-45B8-B21B-FFE63BF6F0C2}"/>
              </a:ext>
            </a:extLst>
          </p:cNvPr>
          <p:cNvSpPr>
            <a:spLocks noGrp="1"/>
          </p:cNvSpPr>
          <p:nvPr>
            <p:ph type="pic" sz="quarter" idx="10"/>
          </p:nvPr>
        </p:nvSpPr>
        <p:spPr>
          <a:xfrm>
            <a:off x="1459787" y="1497415"/>
            <a:ext cx="4114800" cy="3896518"/>
          </a:xfrm>
          <a:prstGeom prst="rect">
            <a:avLst/>
          </a:prstGeom>
        </p:spPr>
        <p:txBody>
          <a:bodyPr/>
          <a:lstStyle>
            <a:lvl1pPr marL="0" indent="0">
              <a:buFontTx/>
              <a:buNone/>
              <a:defRPr>
                <a:latin typeface="Asap" pitchFamily="2" charset="0"/>
              </a:defRPr>
            </a:lvl1pPr>
          </a:lstStyle>
          <a:p>
            <a:endParaRPr lang="en-US"/>
          </a:p>
        </p:txBody>
      </p:sp>
      <p:sp>
        <p:nvSpPr>
          <p:cNvPr id="3" name="Text Placeholder 7">
            <a:extLst>
              <a:ext uri="{FF2B5EF4-FFF2-40B4-BE49-F238E27FC236}">
                <a16:creationId xmlns:a16="http://schemas.microsoft.com/office/drawing/2014/main" id="{33657642-0B66-7985-1EA3-1C43D4E0F1C0}"/>
              </a:ext>
            </a:extLst>
          </p:cNvPr>
          <p:cNvSpPr>
            <a:spLocks noGrp="1"/>
          </p:cNvSpPr>
          <p:nvPr>
            <p:ph type="body" sz="quarter" idx="14" hasCustomPrompt="1"/>
          </p:nvPr>
        </p:nvSpPr>
        <p:spPr>
          <a:xfrm>
            <a:off x="5967664" y="1933552"/>
            <a:ext cx="5530984" cy="1230887"/>
          </a:xfrm>
          <a:prstGeom prst="rect">
            <a:avLst/>
          </a:prstGeom>
        </p:spPr>
        <p:txBody>
          <a:bodyPr lIns="0" tIns="0" rIns="0" bIns="0"/>
          <a:lstStyle>
            <a:lvl1pPr marL="0" indent="0">
              <a:lnSpc>
                <a:spcPct val="100000"/>
              </a:lnSpc>
              <a:spcBef>
                <a:spcPts val="0"/>
              </a:spcBef>
              <a:buNone/>
              <a:defRPr sz="44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Next Topic Title Here</a:t>
            </a:r>
          </a:p>
        </p:txBody>
      </p:sp>
      <p:sp>
        <p:nvSpPr>
          <p:cNvPr id="6" name="Text Placeholder 5">
            <a:extLst>
              <a:ext uri="{FF2B5EF4-FFF2-40B4-BE49-F238E27FC236}">
                <a16:creationId xmlns:a16="http://schemas.microsoft.com/office/drawing/2014/main" id="{AE2F9D4B-789A-4043-CB90-8BD3F8D4F4DC}"/>
              </a:ext>
            </a:extLst>
          </p:cNvPr>
          <p:cNvSpPr>
            <a:spLocks noGrp="1"/>
          </p:cNvSpPr>
          <p:nvPr>
            <p:ph type="body" sz="quarter" idx="15" hasCustomPrompt="1"/>
          </p:nvPr>
        </p:nvSpPr>
        <p:spPr>
          <a:xfrm>
            <a:off x="5967664" y="3762418"/>
            <a:ext cx="5530983" cy="577897"/>
          </a:xfrm>
          <a:prstGeom prst="rect">
            <a:avLst/>
          </a:prstGeom>
        </p:spPr>
        <p:txBody>
          <a:bodyPr lIns="0" tIns="0" rIns="0" bIns="0"/>
          <a:lstStyle>
            <a:lvl1pPr marL="0" indent="0">
              <a:buFont typeface="Arial" panose="020B0604020202020204" pitchFamily="34" charset="0"/>
              <a:buNone/>
              <a:defRPr sz="2400">
                <a:solidFill>
                  <a:schemeClr val="accent1"/>
                </a:solidFill>
                <a:latin typeface="Asap Bold"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 Here (ASAP </a:t>
            </a:r>
            <a:r>
              <a:rPr lang="en-US" err="1"/>
              <a:t>SemiBold</a:t>
            </a:r>
            <a:r>
              <a:rPr lang="en-US"/>
              <a:t> 24-28pt)</a:t>
            </a:r>
          </a:p>
        </p:txBody>
      </p:sp>
      <p:pic>
        <p:nvPicPr>
          <p:cNvPr id="9" name="Picture 8">
            <a:extLst>
              <a:ext uri="{FF2B5EF4-FFF2-40B4-BE49-F238E27FC236}">
                <a16:creationId xmlns:a16="http://schemas.microsoft.com/office/drawing/2014/main" id="{C681F824-B12C-A50A-B3FE-67D5D9C63E5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1432"/>
            <a:ext cx="483245" cy="639092"/>
          </a:xfrm>
          <a:prstGeom prst="rect">
            <a:avLst/>
          </a:prstGeom>
        </p:spPr>
      </p:pic>
    </p:spTree>
    <p:extLst>
      <p:ext uri="{BB962C8B-B14F-4D97-AF65-F5344CB8AC3E}">
        <p14:creationId xmlns:p14="http://schemas.microsoft.com/office/powerpoint/2010/main" val="6374756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eak Slide Image Righ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1B83DA-AF88-2E6A-A7A6-B9D72E56CB1C}"/>
              </a:ext>
            </a:extLst>
          </p:cNvPr>
          <p:cNvSpPr/>
          <p:nvPr userDrawn="1"/>
        </p:nvSpPr>
        <p:spPr>
          <a:xfrm>
            <a:off x="1471862" y="890244"/>
            <a:ext cx="9248276" cy="507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96348F1-861A-45B8-B21B-FFE63BF6F0C2}"/>
              </a:ext>
            </a:extLst>
          </p:cNvPr>
          <p:cNvSpPr>
            <a:spLocks noGrp="1"/>
          </p:cNvSpPr>
          <p:nvPr>
            <p:ph type="pic" sz="quarter" idx="10"/>
          </p:nvPr>
        </p:nvSpPr>
        <p:spPr>
          <a:xfrm>
            <a:off x="6096000" y="890244"/>
            <a:ext cx="4624138" cy="5077512"/>
          </a:xfrm>
          <a:prstGeom prst="rect">
            <a:avLst/>
          </a:prstGeom>
        </p:spPr>
        <p:txBody>
          <a:bodyPr/>
          <a:lstStyle>
            <a:lvl1pPr marL="0" indent="0">
              <a:buFontTx/>
              <a:buNone/>
              <a:defRPr>
                <a:latin typeface="Asap" pitchFamily="2" charset="0"/>
              </a:defRPr>
            </a:lvl1pPr>
          </a:lstStyle>
          <a:p>
            <a:endParaRPr lang="en-US"/>
          </a:p>
        </p:txBody>
      </p:sp>
      <p:sp>
        <p:nvSpPr>
          <p:cNvPr id="3" name="Text Placeholder 7">
            <a:extLst>
              <a:ext uri="{FF2B5EF4-FFF2-40B4-BE49-F238E27FC236}">
                <a16:creationId xmlns:a16="http://schemas.microsoft.com/office/drawing/2014/main" id="{33657642-0B66-7985-1EA3-1C43D4E0F1C0}"/>
              </a:ext>
            </a:extLst>
          </p:cNvPr>
          <p:cNvSpPr>
            <a:spLocks noGrp="1"/>
          </p:cNvSpPr>
          <p:nvPr>
            <p:ph type="body" sz="quarter" idx="14" hasCustomPrompt="1"/>
          </p:nvPr>
        </p:nvSpPr>
        <p:spPr>
          <a:xfrm>
            <a:off x="1860147" y="1316763"/>
            <a:ext cx="3869503" cy="1230887"/>
          </a:xfrm>
          <a:prstGeom prst="rect">
            <a:avLst/>
          </a:prstGeom>
        </p:spPr>
        <p:txBody>
          <a:bodyPr lIns="0" tIns="0" rIns="0" bIns="0"/>
          <a:lstStyle>
            <a:lvl1pPr marL="0" indent="0">
              <a:lnSpc>
                <a:spcPct val="100000"/>
              </a:lnSpc>
              <a:spcBef>
                <a:spcPts val="0"/>
              </a:spcBef>
              <a:buNone/>
              <a:defRPr sz="44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Next Topic Title Here</a:t>
            </a:r>
          </a:p>
        </p:txBody>
      </p:sp>
      <p:sp>
        <p:nvSpPr>
          <p:cNvPr id="6" name="Text Placeholder 5">
            <a:extLst>
              <a:ext uri="{FF2B5EF4-FFF2-40B4-BE49-F238E27FC236}">
                <a16:creationId xmlns:a16="http://schemas.microsoft.com/office/drawing/2014/main" id="{AE2F9D4B-789A-4043-CB90-8BD3F8D4F4DC}"/>
              </a:ext>
            </a:extLst>
          </p:cNvPr>
          <p:cNvSpPr>
            <a:spLocks noGrp="1"/>
          </p:cNvSpPr>
          <p:nvPr>
            <p:ph type="body" sz="quarter" idx="15" hasCustomPrompt="1"/>
          </p:nvPr>
        </p:nvSpPr>
        <p:spPr>
          <a:xfrm>
            <a:off x="1860147" y="3660262"/>
            <a:ext cx="3869503" cy="577897"/>
          </a:xfrm>
          <a:prstGeom prst="rect">
            <a:avLst/>
          </a:prstGeom>
        </p:spPr>
        <p:txBody>
          <a:bodyPr lIns="0" tIns="0" rIns="0" bIns="0"/>
          <a:lstStyle>
            <a:lvl1pPr marL="0" indent="0">
              <a:buFont typeface="Arial" panose="020B0604020202020204" pitchFamily="34" charset="0"/>
              <a:buNone/>
              <a:defRPr sz="2400">
                <a:solidFill>
                  <a:schemeClr val="accent1"/>
                </a:solidFill>
                <a:latin typeface="Asap Bold"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 Here (ASAP </a:t>
            </a:r>
            <a:r>
              <a:rPr lang="en-US" err="1"/>
              <a:t>SemiBold</a:t>
            </a:r>
            <a:r>
              <a:rPr lang="en-US"/>
              <a:t> 24-28pt)</a:t>
            </a:r>
          </a:p>
        </p:txBody>
      </p:sp>
      <p:pic>
        <p:nvPicPr>
          <p:cNvPr id="9" name="Picture 8">
            <a:extLst>
              <a:ext uri="{FF2B5EF4-FFF2-40B4-BE49-F238E27FC236}">
                <a16:creationId xmlns:a16="http://schemas.microsoft.com/office/drawing/2014/main" id="{55610A6D-D63A-2754-AF55-1C25585C7E0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1432"/>
            <a:ext cx="483245" cy="639092"/>
          </a:xfrm>
          <a:prstGeom prst="rect">
            <a:avLst/>
          </a:prstGeom>
        </p:spPr>
      </p:pic>
    </p:spTree>
    <p:extLst>
      <p:ext uri="{BB962C8B-B14F-4D97-AF65-F5344CB8AC3E}">
        <p14:creationId xmlns:p14="http://schemas.microsoft.com/office/powerpoint/2010/main" val="27921670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96348F1-861A-45B8-B21B-FFE63BF6F0C2}"/>
              </a:ext>
            </a:extLst>
          </p:cNvPr>
          <p:cNvSpPr>
            <a:spLocks noGrp="1"/>
          </p:cNvSpPr>
          <p:nvPr>
            <p:ph type="pic" sz="quarter" idx="10"/>
          </p:nvPr>
        </p:nvSpPr>
        <p:spPr>
          <a:xfrm>
            <a:off x="4648200" y="0"/>
            <a:ext cx="7543800" cy="6858000"/>
          </a:xfrm>
          <a:prstGeom prst="rect">
            <a:avLst/>
          </a:prstGeom>
        </p:spPr>
        <p:txBody>
          <a:bodyPr/>
          <a:lstStyle>
            <a:lvl1pPr marL="0" indent="0">
              <a:buFontTx/>
              <a:buNone/>
              <a:defRPr>
                <a:latin typeface="Asap" pitchFamily="2" charset="0"/>
              </a:defRPr>
            </a:lvl1pPr>
          </a:lstStyle>
          <a:p>
            <a:endParaRPr lang="en-US"/>
          </a:p>
        </p:txBody>
      </p:sp>
      <p:pic>
        <p:nvPicPr>
          <p:cNvPr id="3" name="Picture 2">
            <a:extLst>
              <a:ext uri="{FF2B5EF4-FFF2-40B4-BE49-F238E27FC236}">
                <a16:creationId xmlns:a16="http://schemas.microsoft.com/office/drawing/2014/main" id="{ECD3A0F9-A1CB-7021-1BFC-C441392525A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03707" y="5991319"/>
            <a:ext cx="484141" cy="640278"/>
          </a:xfrm>
          <a:prstGeom prst="rect">
            <a:avLst/>
          </a:prstGeom>
        </p:spPr>
      </p:pic>
      <p:sp>
        <p:nvSpPr>
          <p:cNvPr id="2" name="Text Placeholder 7">
            <a:extLst>
              <a:ext uri="{FF2B5EF4-FFF2-40B4-BE49-F238E27FC236}">
                <a16:creationId xmlns:a16="http://schemas.microsoft.com/office/drawing/2014/main" id="{076A2B07-5144-0B9A-A650-F2A9094A0A0C}"/>
              </a:ext>
            </a:extLst>
          </p:cNvPr>
          <p:cNvSpPr>
            <a:spLocks noGrp="1"/>
          </p:cNvSpPr>
          <p:nvPr>
            <p:ph type="body" sz="quarter" idx="14" hasCustomPrompt="1"/>
          </p:nvPr>
        </p:nvSpPr>
        <p:spPr>
          <a:xfrm>
            <a:off x="685800" y="398865"/>
            <a:ext cx="3538702" cy="1063597"/>
          </a:xfrm>
          <a:prstGeom prst="rect">
            <a:avLst/>
          </a:prstGeom>
        </p:spPr>
        <p:txBody>
          <a:bodyPr lIns="0" tIns="0" rIns="0" bIns="0"/>
          <a:lstStyle>
            <a:lvl1pPr marL="0" indent="0">
              <a:lnSpc>
                <a:spcPct val="100000"/>
              </a:lnSpc>
              <a:spcBef>
                <a:spcPts val="0"/>
              </a:spcBef>
              <a:buNone/>
              <a:defRPr sz="36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Photo Right/ Header Here</a:t>
            </a:r>
          </a:p>
        </p:txBody>
      </p:sp>
      <p:sp>
        <p:nvSpPr>
          <p:cNvPr id="5" name="Text Placeholder 5">
            <a:extLst>
              <a:ext uri="{FF2B5EF4-FFF2-40B4-BE49-F238E27FC236}">
                <a16:creationId xmlns:a16="http://schemas.microsoft.com/office/drawing/2014/main" id="{83438AE8-83AD-8B49-0EAB-C27ABB657CF3}"/>
              </a:ext>
            </a:extLst>
          </p:cNvPr>
          <p:cNvSpPr>
            <a:spLocks noGrp="1"/>
          </p:cNvSpPr>
          <p:nvPr>
            <p:ph type="body" sz="quarter" idx="15" hasCustomPrompt="1"/>
          </p:nvPr>
        </p:nvSpPr>
        <p:spPr>
          <a:xfrm>
            <a:off x="685799" y="2005874"/>
            <a:ext cx="3538703" cy="3889193"/>
          </a:xfrm>
          <a:prstGeom prst="rect">
            <a:avLst/>
          </a:prstGeom>
        </p:spPr>
        <p:txBody>
          <a:bodyPr lIns="0" tIns="0" rIns="0" bIns="0"/>
          <a:lstStyle>
            <a:lvl1pPr marL="457200" indent="-457200">
              <a:buFont typeface="Arial" panose="020B0604020202020204" pitchFamily="34" charset="0"/>
              <a:buChar char="•"/>
              <a:defRPr sz="2400">
                <a:latin typeface="Asap"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Text (ASAP Regular 20-24pt)</a:t>
            </a:r>
          </a:p>
        </p:txBody>
      </p:sp>
    </p:spTree>
    <p:extLst>
      <p:ext uri="{BB962C8B-B14F-4D97-AF65-F5344CB8AC3E}">
        <p14:creationId xmlns:p14="http://schemas.microsoft.com/office/powerpoint/2010/main" val="20902952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96348F1-861A-45B8-B21B-FFE63BF6F0C2}"/>
              </a:ext>
            </a:extLst>
          </p:cNvPr>
          <p:cNvSpPr>
            <a:spLocks noGrp="1"/>
          </p:cNvSpPr>
          <p:nvPr>
            <p:ph type="pic" sz="quarter" idx="10"/>
          </p:nvPr>
        </p:nvSpPr>
        <p:spPr>
          <a:xfrm>
            <a:off x="0" y="0"/>
            <a:ext cx="6324600" cy="6858000"/>
          </a:xfrm>
          <a:prstGeom prst="rect">
            <a:avLst/>
          </a:prstGeom>
        </p:spPr>
        <p:txBody>
          <a:bodyPr/>
          <a:lstStyle>
            <a:lvl1pPr marL="0" indent="0">
              <a:buFontTx/>
              <a:buNone/>
              <a:defRPr>
                <a:latin typeface="Asap" pitchFamily="2" charset="0"/>
              </a:defRPr>
            </a:lvl1pPr>
          </a:lstStyle>
          <a:p>
            <a:endParaRPr lang="en-US"/>
          </a:p>
        </p:txBody>
      </p:sp>
      <p:sp>
        <p:nvSpPr>
          <p:cNvPr id="2" name="Text Placeholder 7">
            <a:extLst>
              <a:ext uri="{FF2B5EF4-FFF2-40B4-BE49-F238E27FC236}">
                <a16:creationId xmlns:a16="http://schemas.microsoft.com/office/drawing/2014/main" id="{BFF39C11-6B75-D67E-0298-0E5099D5BF65}"/>
              </a:ext>
            </a:extLst>
          </p:cNvPr>
          <p:cNvSpPr>
            <a:spLocks noGrp="1"/>
          </p:cNvSpPr>
          <p:nvPr>
            <p:ph type="body" sz="quarter" idx="14" hasCustomPrompt="1"/>
          </p:nvPr>
        </p:nvSpPr>
        <p:spPr>
          <a:xfrm>
            <a:off x="6992331" y="406883"/>
            <a:ext cx="4506316" cy="1063597"/>
          </a:xfrm>
          <a:prstGeom prst="rect">
            <a:avLst/>
          </a:prstGeom>
        </p:spPr>
        <p:txBody>
          <a:bodyPr lIns="0" tIns="0" rIns="0" bIns="0"/>
          <a:lstStyle>
            <a:lvl1pPr marL="0" indent="0">
              <a:lnSpc>
                <a:spcPct val="100000"/>
              </a:lnSpc>
              <a:spcBef>
                <a:spcPts val="0"/>
              </a:spcBef>
              <a:buNone/>
              <a:defRPr sz="36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Photo Left/ Header Here</a:t>
            </a:r>
          </a:p>
        </p:txBody>
      </p:sp>
      <p:sp>
        <p:nvSpPr>
          <p:cNvPr id="5" name="Text Placeholder 5">
            <a:extLst>
              <a:ext uri="{FF2B5EF4-FFF2-40B4-BE49-F238E27FC236}">
                <a16:creationId xmlns:a16="http://schemas.microsoft.com/office/drawing/2014/main" id="{DE822AD3-FCF8-DE6D-ECE8-D7B44D9EC114}"/>
              </a:ext>
            </a:extLst>
          </p:cNvPr>
          <p:cNvSpPr>
            <a:spLocks noGrp="1"/>
          </p:cNvSpPr>
          <p:nvPr>
            <p:ph type="body" sz="quarter" idx="15" hasCustomPrompt="1"/>
          </p:nvPr>
        </p:nvSpPr>
        <p:spPr>
          <a:xfrm>
            <a:off x="6992331" y="1987363"/>
            <a:ext cx="4506316" cy="3708713"/>
          </a:xfrm>
          <a:prstGeom prst="rect">
            <a:avLst/>
          </a:prstGeom>
        </p:spPr>
        <p:txBody>
          <a:bodyPr lIns="0" tIns="0" rIns="0" bIns="0"/>
          <a:lstStyle>
            <a:lvl1pPr marL="0" indent="0">
              <a:buFont typeface="Arial" panose="020B0604020202020204" pitchFamily="34" charset="0"/>
              <a:buNone/>
              <a:defRPr sz="2400">
                <a:latin typeface="Asap" pitchFamily="2" charset="0"/>
              </a:defRPr>
            </a:lvl1pPr>
            <a:lvl2pPr marL="457200" indent="0">
              <a:buNone/>
              <a:defRPr/>
            </a:lvl2pPr>
            <a:lvl3pPr marL="914400" indent="0">
              <a:buNone/>
              <a:defRPr/>
            </a:lvl3pPr>
            <a:lvl4pPr marL="1371600" indent="0">
              <a:buNone/>
              <a:defRPr/>
            </a:lvl4pPr>
            <a:lvl5pPr marL="1828800" indent="0">
              <a:buNone/>
              <a:defRPr/>
            </a:lvl5pPr>
          </a:lstStyle>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t>Text here (ASAP Regular 20-24pt)</a:t>
            </a:r>
          </a:p>
        </p:txBody>
      </p:sp>
      <p:pic>
        <p:nvPicPr>
          <p:cNvPr id="8" name="Picture 7">
            <a:extLst>
              <a:ext uri="{FF2B5EF4-FFF2-40B4-BE49-F238E27FC236}">
                <a16:creationId xmlns:a16="http://schemas.microsoft.com/office/drawing/2014/main" id="{3F919F3C-F4E7-0028-11E4-75FDDA2B9F3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Tree>
    <p:extLst>
      <p:ext uri="{BB962C8B-B14F-4D97-AF65-F5344CB8AC3E}">
        <p14:creationId xmlns:p14="http://schemas.microsoft.com/office/powerpoint/2010/main" val="2192734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Photo w/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96348F1-861A-45B8-B21B-FFE63BF6F0C2}"/>
              </a:ext>
            </a:extLst>
          </p:cNvPr>
          <p:cNvSpPr>
            <a:spLocks noGrp="1"/>
          </p:cNvSpPr>
          <p:nvPr>
            <p:ph type="pic" sz="quarter" idx="10"/>
          </p:nvPr>
        </p:nvSpPr>
        <p:spPr>
          <a:xfrm>
            <a:off x="0" y="0"/>
            <a:ext cx="12192000" cy="4463716"/>
          </a:xfrm>
          <a:prstGeom prst="rect">
            <a:avLst/>
          </a:prstGeom>
        </p:spPr>
        <p:txBody>
          <a:bodyPr/>
          <a:lstStyle>
            <a:lvl1pPr marL="0" indent="0">
              <a:buFontTx/>
              <a:buNone/>
              <a:defRPr>
                <a:latin typeface="Asap" pitchFamily="2" charset="0"/>
              </a:defRPr>
            </a:lvl1pPr>
          </a:lstStyle>
          <a:p>
            <a:endParaRPr lang="en-US"/>
          </a:p>
        </p:txBody>
      </p:sp>
      <p:sp>
        <p:nvSpPr>
          <p:cNvPr id="6" name="Text Placeholder 5">
            <a:extLst>
              <a:ext uri="{FF2B5EF4-FFF2-40B4-BE49-F238E27FC236}">
                <a16:creationId xmlns:a16="http://schemas.microsoft.com/office/drawing/2014/main" id="{59DF2AA3-3701-6D0B-3DAC-811BEF7ED364}"/>
              </a:ext>
            </a:extLst>
          </p:cNvPr>
          <p:cNvSpPr>
            <a:spLocks noGrp="1"/>
          </p:cNvSpPr>
          <p:nvPr>
            <p:ph type="body" sz="quarter" idx="15" hasCustomPrompt="1"/>
          </p:nvPr>
        </p:nvSpPr>
        <p:spPr>
          <a:xfrm>
            <a:off x="685799" y="4861793"/>
            <a:ext cx="10820401" cy="828729"/>
          </a:xfrm>
          <a:prstGeom prst="rect">
            <a:avLst/>
          </a:prstGeom>
        </p:spPr>
        <p:txBody>
          <a:bodyPr lIns="0" tIns="0" rIns="0" bIns="0" numCol="2"/>
          <a:lstStyle>
            <a:lvl1pPr marL="342900" indent="-342900">
              <a:buFont typeface="Arial" panose="020B0604020202020204" pitchFamily="34" charset="0"/>
              <a:buChar char="•"/>
              <a:defRPr sz="2400">
                <a:latin typeface="Asap"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Text here (ASAP Regular 20-24pt)</a:t>
            </a:r>
          </a:p>
          <a:p>
            <a:pPr lvl="0"/>
            <a:endParaRPr lang="en-US"/>
          </a:p>
          <a:p>
            <a:pPr lvl="0"/>
            <a:r>
              <a:rPr lang="en-US"/>
              <a:t>Text here (ASAP Regular 20-24pt)</a:t>
            </a:r>
          </a:p>
        </p:txBody>
      </p:sp>
      <p:pic>
        <p:nvPicPr>
          <p:cNvPr id="7" name="Picture 6">
            <a:extLst>
              <a:ext uri="{FF2B5EF4-FFF2-40B4-BE49-F238E27FC236}">
                <a16:creationId xmlns:a16="http://schemas.microsoft.com/office/drawing/2014/main" id="{E58AC9CD-481F-9F6F-CE05-8719ABCA1F9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Tree>
    <p:extLst>
      <p:ext uri="{BB962C8B-B14F-4D97-AF65-F5344CB8AC3E}">
        <p14:creationId xmlns:p14="http://schemas.microsoft.com/office/powerpoint/2010/main" val="32910040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ide angle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96348F1-861A-45B8-B21B-FFE63BF6F0C2}"/>
              </a:ext>
            </a:extLst>
          </p:cNvPr>
          <p:cNvSpPr>
            <a:spLocks noGrp="1"/>
          </p:cNvSpPr>
          <p:nvPr>
            <p:ph type="pic" sz="quarter" idx="10"/>
          </p:nvPr>
        </p:nvSpPr>
        <p:spPr>
          <a:xfrm>
            <a:off x="0" y="0"/>
            <a:ext cx="12192000" cy="3733800"/>
          </a:xfrm>
          <a:prstGeom prst="rect">
            <a:avLst/>
          </a:prstGeom>
        </p:spPr>
        <p:txBody>
          <a:bodyPr/>
          <a:lstStyle>
            <a:lvl1pPr marL="0" indent="0">
              <a:buFontTx/>
              <a:buNone/>
              <a:defRPr>
                <a:latin typeface="Asap" pitchFamily="2" charset="0"/>
              </a:defRPr>
            </a:lvl1pPr>
          </a:lstStyle>
          <a:p>
            <a:endParaRPr lang="en-US"/>
          </a:p>
        </p:txBody>
      </p:sp>
      <p:sp>
        <p:nvSpPr>
          <p:cNvPr id="2" name="Text Placeholder 5">
            <a:extLst>
              <a:ext uri="{FF2B5EF4-FFF2-40B4-BE49-F238E27FC236}">
                <a16:creationId xmlns:a16="http://schemas.microsoft.com/office/drawing/2014/main" id="{C84071AE-840F-05D7-B21A-F218632802A0}"/>
              </a:ext>
            </a:extLst>
          </p:cNvPr>
          <p:cNvSpPr>
            <a:spLocks noGrp="1"/>
          </p:cNvSpPr>
          <p:nvPr>
            <p:ph type="body" sz="quarter" idx="15" hasCustomPrompt="1"/>
          </p:nvPr>
        </p:nvSpPr>
        <p:spPr>
          <a:xfrm>
            <a:off x="685800" y="4982110"/>
            <a:ext cx="10812848" cy="640279"/>
          </a:xfrm>
          <a:prstGeom prst="rect">
            <a:avLst/>
          </a:prstGeom>
        </p:spPr>
        <p:txBody>
          <a:bodyPr lIns="0" tIns="0" rIns="0" bIns="0" numCol="2"/>
          <a:lstStyle>
            <a:lvl1pPr marL="342900" indent="-342900">
              <a:buFont typeface="Arial" panose="020B0604020202020204" pitchFamily="34" charset="0"/>
              <a:buChar char="•"/>
              <a:defRPr sz="2400">
                <a:latin typeface="Asap"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Text here (ASAP Regular 20-24pt)</a:t>
            </a:r>
            <a:br>
              <a:rPr lang="en-US"/>
            </a:br>
            <a:endParaRPr lang="en-US"/>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t>Text here (ASAP Regular 20-24pt)</a:t>
            </a:r>
          </a:p>
          <a:p>
            <a:pPr lvl="0"/>
            <a:endParaRPr lang="en-US"/>
          </a:p>
        </p:txBody>
      </p:sp>
      <p:sp>
        <p:nvSpPr>
          <p:cNvPr id="5" name="Text Placeholder 7">
            <a:extLst>
              <a:ext uri="{FF2B5EF4-FFF2-40B4-BE49-F238E27FC236}">
                <a16:creationId xmlns:a16="http://schemas.microsoft.com/office/drawing/2014/main" id="{B9AFFA73-CD15-C065-A541-6E8DE33098E5}"/>
              </a:ext>
            </a:extLst>
          </p:cNvPr>
          <p:cNvSpPr>
            <a:spLocks noGrp="1"/>
          </p:cNvSpPr>
          <p:nvPr>
            <p:ph type="body" sz="quarter" idx="14" hasCustomPrompt="1"/>
          </p:nvPr>
        </p:nvSpPr>
        <p:spPr>
          <a:xfrm>
            <a:off x="685800" y="4037744"/>
            <a:ext cx="10812847" cy="759653"/>
          </a:xfrm>
          <a:prstGeom prst="rect">
            <a:avLst/>
          </a:prstGeom>
        </p:spPr>
        <p:txBody>
          <a:bodyPr lIns="0" tIns="0" rIns="0" bIns="0"/>
          <a:lstStyle>
            <a:lvl1pPr marL="0" indent="0">
              <a:lnSpc>
                <a:spcPct val="100000"/>
              </a:lnSpc>
              <a:spcBef>
                <a:spcPts val="0"/>
              </a:spcBef>
              <a:buNone/>
              <a:defRPr sz="36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Large Wide Angle Header Here</a:t>
            </a:r>
          </a:p>
        </p:txBody>
      </p:sp>
      <p:pic>
        <p:nvPicPr>
          <p:cNvPr id="8" name="Picture 7">
            <a:extLst>
              <a:ext uri="{FF2B5EF4-FFF2-40B4-BE49-F238E27FC236}">
                <a16:creationId xmlns:a16="http://schemas.microsoft.com/office/drawing/2014/main" id="{D29D5D11-5A3F-C574-177B-6A72C1D6EE3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Tree>
    <p:extLst>
      <p:ext uri="{BB962C8B-B14F-4D97-AF65-F5344CB8AC3E}">
        <p14:creationId xmlns:p14="http://schemas.microsoft.com/office/powerpoint/2010/main" val="1087399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ft Image Bann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320A6E-289C-4172-A64C-7B4805937E1E}"/>
              </a:ext>
            </a:extLst>
          </p:cNvPr>
          <p:cNvSpPr>
            <a:spLocks noGrp="1"/>
          </p:cNvSpPr>
          <p:nvPr>
            <p:ph type="pic" sz="quarter" idx="10"/>
          </p:nvPr>
        </p:nvSpPr>
        <p:spPr>
          <a:xfrm>
            <a:off x="533400" y="0"/>
            <a:ext cx="5257800" cy="5991319"/>
          </a:xfrm>
          <a:prstGeom prst="rect">
            <a:avLst/>
          </a:prstGeom>
        </p:spPr>
        <p:txBody>
          <a:bodyPr/>
          <a:lstStyle>
            <a:lvl1pPr marL="0" indent="0">
              <a:buFontTx/>
              <a:buNone/>
              <a:defRPr>
                <a:latin typeface="Asap" pitchFamily="2" charset="0"/>
              </a:defRPr>
            </a:lvl1pPr>
          </a:lstStyle>
          <a:p>
            <a:endParaRPr lang="en-US"/>
          </a:p>
        </p:txBody>
      </p:sp>
      <p:sp>
        <p:nvSpPr>
          <p:cNvPr id="2" name="Text Placeholder 7">
            <a:extLst>
              <a:ext uri="{FF2B5EF4-FFF2-40B4-BE49-F238E27FC236}">
                <a16:creationId xmlns:a16="http://schemas.microsoft.com/office/drawing/2014/main" id="{4A03E388-4A21-D84E-BC02-3C316A4B9215}"/>
              </a:ext>
            </a:extLst>
          </p:cNvPr>
          <p:cNvSpPr>
            <a:spLocks noGrp="1"/>
          </p:cNvSpPr>
          <p:nvPr>
            <p:ph type="body" sz="quarter" idx="14" hasCustomPrompt="1"/>
          </p:nvPr>
        </p:nvSpPr>
        <p:spPr>
          <a:xfrm>
            <a:off x="6494090" y="406883"/>
            <a:ext cx="5004557" cy="1063595"/>
          </a:xfrm>
          <a:prstGeom prst="rect">
            <a:avLst/>
          </a:prstGeom>
        </p:spPr>
        <p:txBody>
          <a:bodyPr lIns="0" tIns="0" rIns="0" bIns="0"/>
          <a:lstStyle>
            <a:lvl1pPr marL="0" indent="0">
              <a:lnSpc>
                <a:spcPct val="100000"/>
              </a:lnSpc>
              <a:spcBef>
                <a:spcPts val="0"/>
              </a:spcBef>
              <a:buNone/>
              <a:defRPr sz="36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Left Vertical Image/</a:t>
            </a:r>
            <a:br>
              <a:rPr lang="en-US"/>
            </a:br>
            <a:r>
              <a:rPr lang="en-US"/>
              <a:t>Header Here</a:t>
            </a:r>
          </a:p>
        </p:txBody>
      </p:sp>
      <p:sp>
        <p:nvSpPr>
          <p:cNvPr id="5" name="Text Placeholder 11">
            <a:extLst>
              <a:ext uri="{FF2B5EF4-FFF2-40B4-BE49-F238E27FC236}">
                <a16:creationId xmlns:a16="http://schemas.microsoft.com/office/drawing/2014/main" id="{E653E681-1638-EDF2-9FF4-AA399F688CC4}"/>
              </a:ext>
            </a:extLst>
          </p:cNvPr>
          <p:cNvSpPr>
            <a:spLocks noGrp="1"/>
          </p:cNvSpPr>
          <p:nvPr>
            <p:ph type="body" sz="quarter" idx="16" hasCustomPrompt="1"/>
          </p:nvPr>
        </p:nvSpPr>
        <p:spPr>
          <a:xfrm>
            <a:off x="6494089" y="1973879"/>
            <a:ext cx="5004557" cy="735012"/>
          </a:xfrm>
          <a:prstGeom prst="rect">
            <a:avLst/>
          </a:prstGeom>
        </p:spPr>
        <p:txBody>
          <a:bodyPr lIns="0" tIns="0" rIns="0" bIns="0"/>
          <a:lstStyle>
            <a:lvl1pPr marL="0" indent="0">
              <a:buNone/>
              <a:defRPr sz="2400" b="1">
                <a:solidFill>
                  <a:schemeClr val="accent1"/>
                </a:solidFill>
                <a:latin typeface="Asap" pitchFamily="2" charset="0"/>
              </a:defRPr>
            </a:lvl1pPr>
            <a:lvl2pPr marL="457200" indent="0">
              <a:buNone/>
              <a:defRPr sz="2400" b="1"/>
            </a:lvl2pPr>
            <a:lvl3pPr marL="914400" indent="0">
              <a:buNone/>
              <a:defRPr sz="2400" b="1"/>
            </a:lvl3pPr>
            <a:lvl4pPr marL="1371600" indent="0">
              <a:buNone/>
              <a:defRPr sz="2400" b="1"/>
            </a:lvl4pPr>
            <a:lvl5pPr marL="1828800" indent="0">
              <a:buNone/>
              <a:defRPr sz="2400" b="1"/>
            </a:lvl5pPr>
          </a:lstStyle>
          <a:p>
            <a:pPr lvl="0"/>
            <a:r>
              <a:rPr lang="en-US"/>
              <a:t>Subhead here (ASAP </a:t>
            </a:r>
            <a:r>
              <a:rPr lang="en-US" err="1"/>
              <a:t>SemiBold</a:t>
            </a:r>
            <a:r>
              <a:rPr lang="en-US"/>
              <a:t> 24-28pt)</a:t>
            </a:r>
          </a:p>
        </p:txBody>
      </p:sp>
      <p:sp>
        <p:nvSpPr>
          <p:cNvPr id="6" name="Text Placeholder 13">
            <a:extLst>
              <a:ext uri="{FF2B5EF4-FFF2-40B4-BE49-F238E27FC236}">
                <a16:creationId xmlns:a16="http://schemas.microsoft.com/office/drawing/2014/main" id="{4CA35F15-6268-050F-7051-C16460C72D27}"/>
              </a:ext>
            </a:extLst>
          </p:cNvPr>
          <p:cNvSpPr>
            <a:spLocks noGrp="1"/>
          </p:cNvSpPr>
          <p:nvPr>
            <p:ph type="body" sz="quarter" idx="17" hasCustomPrompt="1"/>
          </p:nvPr>
        </p:nvSpPr>
        <p:spPr>
          <a:xfrm>
            <a:off x="6494088" y="3154705"/>
            <a:ext cx="5012111" cy="2836614"/>
          </a:xfrm>
          <a:prstGeom prst="rect">
            <a:avLst/>
          </a:prstGeom>
        </p:spPr>
        <p:txBody>
          <a:bodyPr lIns="0" tIns="0" rIns="0" bIns="0"/>
          <a:lstStyle>
            <a:lvl1pPr>
              <a:defRPr sz="2400">
                <a:latin typeface="Asap" pitchFamily="2" charset="0"/>
              </a:defRPr>
            </a:lvl1pPr>
          </a:lstStyle>
          <a:p>
            <a:pPr lvl="0"/>
            <a:r>
              <a:rPr lang="en-US"/>
              <a:t>Text here (ASAP Regular 20-24pt)</a:t>
            </a:r>
          </a:p>
        </p:txBody>
      </p:sp>
      <p:pic>
        <p:nvPicPr>
          <p:cNvPr id="9" name="Picture 8">
            <a:extLst>
              <a:ext uri="{FF2B5EF4-FFF2-40B4-BE49-F238E27FC236}">
                <a16:creationId xmlns:a16="http://schemas.microsoft.com/office/drawing/2014/main" id="{D58D2EB5-AC3E-664E-8E93-49832C9B0EE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Tree>
    <p:extLst>
      <p:ext uri="{BB962C8B-B14F-4D97-AF65-F5344CB8AC3E}">
        <p14:creationId xmlns:p14="http://schemas.microsoft.com/office/powerpoint/2010/main" val="42002114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C3FFF6F-1D18-C178-07B4-5C68D5D73C72}"/>
              </a:ext>
            </a:extLst>
          </p:cNvPr>
          <p:cNvSpPr>
            <a:spLocks noGrp="1"/>
          </p:cNvSpPr>
          <p:nvPr>
            <p:ph type="body" sz="quarter" idx="14" hasCustomPrompt="1"/>
          </p:nvPr>
        </p:nvSpPr>
        <p:spPr>
          <a:xfrm>
            <a:off x="685800" y="391907"/>
            <a:ext cx="10820400" cy="640278"/>
          </a:xfrm>
          <a:prstGeom prst="rect">
            <a:avLst/>
          </a:prstGeom>
        </p:spPr>
        <p:txBody>
          <a:bodyPr lIns="0" tIns="0" rIns="0" bIns="0"/>
          <a:lstStyle>
            <a:lvl1pPr marL="0" indent="0" algn="ctr">
              <a:lnSpc>
                <a:spcPct val="100000"/>
              </a:lnSpc>
              <a:spcBef>
                <a:spcPts val="0"/>
              </a:spcBef>
              <a:buNone/>
              <a:defRPr sz="36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Table Slide Header Here</a:t>
            </a:r>
          </a:p>
        </p:txBody>
      </p:sp>
      <p:sp>
        <p:nvSpPr>
          <p:cNvPr id="9" name="Text Placeholder 8">
            <a:extLst>
              <a:ext uri="{FF2B5EF4-FFF2-40B4-BE49-F238E27FC236}">
                <a16:creationId xmlns:a16="http://schemas.microsoft.com/office/drawing/2014/main" id="{3006B8A6-2415-21AB-BC8D-6517E2B14973}"/>
              </a:ext>
            </a:extLst>
          </p:cNvPr>
          <p:cNvSpPr>
            <a:spLocks noGrp="1"/>
          </p:cNvSpPr>
          <p:nvPr>
            <p:ph type="body" sz="quarter" idx="19" hasCustomPrompt="1"/>
          </p:nvPr>
        </p:nvSpPr>
        <p:spPr>
          <a:xfrm>
            <a:off x="685800" y="1109583"/>
            <a:ext cx="10820400" cy="410058"/>
          </a:xfrm>
          <a:prstGeom prst="rect">
            <a:avLst/>
          </a:prstGeom>
        </p:spPr>
        <p:txBody>
          <a:bodyPr lIns="0" tIns="0" rIns="0" bIns="0"/>
          <a:lstStyle>
            <a:lvl1pPr marL="0" indent="0" algn="ctr">
              <a:buNone/>
              <a:defRPr sz="2800" b="1">
                <a:solidFill>
                  <a:schemeClr val="accent1"/>
                </a:solidFill>
              </a:defRPr>
            </a:lvl1pPr>
          </a:lstStyle>
          <a:p>
            <a:pPr lvl="0"/>
            <a:r>
              <a:rPr lang="en-US"/>
              <a:t>Subhead here</a:t>
            </a:r>
          </a:p>
        </p:txBody>
      </p:sp>
      <p:sp>
        <p:nvSpPr>
          <p:cNvPr id="11" name="Text Placeholder 10">
            <a:extLst>
              <a:ext uri="{FF2B5EF4-FFF2-40B4-BE49-F238E27FC236}">
                <a16:creationId xmlns:a16="http://schemas.microsoft.com/office/drawing/2014/main" id="{D34D940D-09FD-3861-7B72-97F62C0BF249}"/>
              </a:ext>
            </a:extLst>
          </p:cNvPr>
          <p:cNvSpPr>
            <a:spLocks noGrp="1"/>
          </p:cNvSpPr>
          <p:nvPr>
            <p:ph type="body" sz="quarter" idx="20" hasCustomPrompt="1"/>
          </p:nvPr>
        </p:nvSpPr>
        <p:spPr>
          <a:xfrm>
            <a:off x="693353" y="5568466"/>
            <a:ext cx="10392572" cy="410058"/>
          </a:xfrm>
          <a:prstGeom prst="rect">
            <a:avLst/>
          </a:prstGeom>
        </p:spPr>
        <p:txBody>
          <a:bodyPr lIns="0" tIns="0" rIns="0" bIns="0"/>
          <a:lstStyle>
            <a:lvl1pPr marL="0" indent="0" algn="ctr">
              <a:buNone/>
              <a:defRPr sz="2000"/>
            </a:lvl1pPr>
          </a:lstStyle>
          <a:p>
            <a:pPr lvl="0"/>
            <a:r>
              <a:rPr lang="en-US"/>
              <a:t>Summary of findings here</a:t>
            </a:r>
          </a:p>
        </p:txBody>
      </p:sp>
      <p:pic>
        <p:nvPicPr>
          <p:cNvPr id="6" name="Picture 5">
            <a:extLst>
              <a:ext uri="{FF2B5EF4-FFF2-40B4-BE49-F238E27FC236}">
                <a16:creationId xmlns:a16="http://schemas.microsoft.com/office/drawing/2014/main" id="{716E6CA3-6A23-C122-3C6B-461496B1B8B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Tree>
    <p:extLst>
      <p:ext uri="{BB962C8B-B14F-4D97-AF65-F5344CB8AC3E}">
        <p14:creationId xmlns:p14="http://schemas.microsoft.com/office/powerpoint/2010/main" val="322890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Option 1">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C784036D-256A-8A24-D341-4C9C68ED004E}"/>
              </a:ext>
            </a:extLst>
          </p:cNvPr>
          <p:cNvSpPr>
            <a:spLocks noGrp="1"/>
          </p:cNvSpPr>
          <p:nvPr>
            <p:ph type="body" sz="quarter" idx="17" hasCustomPrompt="1"/>
          </p:nvPr>
        </p:nvSpPr>
        <p:spPr>
          <a:xfrm>
            <a:off x="693353" y="5338259"/>
            <a:ext cx="10812847" cy="481874"/>
          </a:xfrm>
          <a:prstGeom prst="rect">
            <a:avLst/>
          </a:prstGeom>
        </p:spPr>
        <p:txBody>
          <a:bodyPr lIns="0" tIns="0" rIns="0" bIns="0"/>
          <a:lstStyle>
            <a:lvl1pPr marL="0" indent="0" algn="ctr">
              <a:buNone/>
              <a:defRPr sz="2000">
                <a:latin typeface="Asap" pitchFamily="2" charset="0"/>
              </a:defRPr>
            </a:lvl1pPr>
          </a:lstStyle>
          <a:p>
            <a:pPr lvl="0"/>
            <a:r>
              <a:rPr lang="en-US"/>
              <a:t>Summary of findings here</a:t>
            </a:r>
          </a:p>
        </p:txBody>
      </p:sp>
      <p:sp>
        <p:nvSpPr>
          <p:cNvPr id="4" name="Text Placeholder 7">
            <a:extLst>
              <a:ext uri="{FF2B5EF4-FFF2-40B4-BE49-F238E27FC236}">
                <a16:creationId xmlns:a16="http://schemas.microsoft.com/office/drawing/2014/main" id="{90A94E52-CA9B-8C2A-7FC5-F0B3C61EB4A4}"/>
              </a:ext>
            </a:extLst>
          </p:cNvPr>
          <p:cNvSpPr>
            <a:spLocks noGrp="1"/>
          </p:cNvSpPr>
          <p:nvPr>
            <p:ph type="body" sz="quarter" idx="14" hasCustomPrompt="1"/>
          </p:nvPr>
        </p:nvSpPr>
        <p:spPr>
          <a:xfrm>
            <a:off x="685800" y="406883"/>
            <a:ext cx="10812847" cy="640278"/>
          </a:xfrm>
          <a:prstGeom prst="rect">
            <a:avLst/>
          </a:prstGeom>
        </p:spPr>
        <p:txBody>
          <a:bodyPr lIns="0" tIns="0" rIns="0" bIns="0"/>
          <a:lstStyle>
            <a:lvl1pPr marL="0" indent="0" algn="ctr">
              <a:lnSpc>
                <a:spcPct val="100000"/>
              </a:lnSpc>
              <a:spcBef>
                <a:spcPts val="0"/>
              </a:spcBef>
              <a:buNone/>
              <a:defRPr sz="36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Chart Slide | Title Here</a:t>
            </a:r>
          </a:p>
        </p:txBody>
      </p:sp>
      <p:sp>
        <p:nvSpPr>
          <p:cNvPr id="10" name="Chart Placeholder 9">
            <a:extLst>
              <a:ext uri="{FF2B5EF4-FFF2-40B4-BE49-F238E27FC236}">
                <a16:creationId xmlns:a16="http://schemas.microsoft.com/office/drawing/2014/main" id="{26285FCC-200E-7065-0E8E-8F04E4B0D945}"/>
              </a:ext>
            </a:extLst>
          </p:cNvPr>
          <p:cNvSpPr>
            <a:spLocks noGrp="1"/>
          </p:cNvSpPr>
          <p:nvPr>
            <p:ph type="chart" sz="quarter" idx="20"/>
          </p:nvPr>
        </p:nvSpPr>
        <p:spPr>
          <a:xfrm>
            <a:off x="685799" y="1415467"/>
            <a:ext cx="10812848" cy="3686796"/>
          </a:xfrm>
          <a:prstGeom prst="rect">
            <a:avLst/>
          </a:prstGeom>
        </p:spPr>
        <p:txBody>
          <a:bodyPr/>
          <a:lstStyle>
            <a:lvl1pPr marL="0" indent="0">
              <a:buFontTx/>
              <a:buNone/>
              <a:defRPr/>
            </a:lvl1pPr>
          </a:lstStyle>
          <a:p>
            <a:endParaRPr lang="en-US"/>
          </a:p>
        </p:txBody>
      </p:sp>
      <p:pic>
        <p:nvPicPr>
          <p:cNvPr id="6" name="Picture 5">
            <a:extLst>
              <a:ext uri="{FF2B5EF4-FFF2-40B4-BE49-F238E27FC236}">
                <a16:creationId xmlns:a16="http://schemas.microsoft.com/office/drawing/2014/main" id="{6E116BB7-E445-AF4D-1142-DB9C94CE216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Tree>
    <p:extLst>
      <p:ext uri="{BB962C8B-B14F-4D97-AF65-F5344CB8AC3E}">
        <p14:creationId xmlns:p14="http://schemas.microsoft.com/office/powerpoint/2010/main" val="3940693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Option 1">
    <p:spTree>
      <p:nvGrpSpPr>
        <p:cNvPr id="1" name=""/>
        <p:cNvGrpSpPr/>
        <p:nvPr/>
      </p:nvGrpSpPr>
      <p:grpSpPr>
        <a:xfrm>
          <a:off x="0" y="0"/>
          <a:ext cx="0" cy="0"/>
          <a:chOff x="0" y="0"/>
          <a:chExt cx="0" cy="0"/>
        </a:xfrm>
      </p:grpSpPr>
      <p:sp>
        <p:nvSpPr>
          <p:cNvPr id="61" name="Text Placeholder 13">
            <a:extLst>
              <a:ext uri="{FF2B5EF4-FFF2-40B4-BE49-F238E27FC236}">
                <a16:creationId xmlns:a16="http://schemas.microsoft.com/office/drawing/2014/main" id="{D8952632-F446-5AC7-FEB0-E07594E0193F}"/>
              </a:ext>
            </a:extLst>
          </p:cNvPr>
          <p:cNvSpPr>
            <a:spLocks noGrp="1"/>
          </p:cNvSpPr>
          <p:nvPr>
            <p:ph type="body" sz="quarter" idx="17" hasCustomPrompt="1"/>
          </p:nvPr>
        </p:nvSpPr>
        <p:spPr>
          <a:xfrm>
            <a:off x="685799" y="5684624"/>
            <a:ext cx="10239487" cy="337932"/>
          </a:xfrm>
          <a:prstGeom prst="rect">
            <a:avLst/>
          </a:prstGeom>
        </p:spPr>
        <p:txBody>
          <a:bodyPr lIns="0" tIns="0" rIns="0" bIns="0"/>
          <a:lstStyle>
            <a:lvl1pPr marL="0" indent="0" algn="ctr">
              <a:buNone/>
              <a:defRPr sz="2000">
                <a:latin typeface="Asap" pitchFamily="2" charset="0"/>
              </a:defRPr>
            </a:lvl1pPr>
          </a:lstStyle>
          <a:p>
            <a:pPr lvl="0"/>
            <a:r>
              <a:rPr lang="en-US"/>
              <a:t>Summary of activity here</a:t>
            </a:r>
          </a:p>
        </p:txBody>
      </p:sp>
      <p:pic>
        <p:nvPicPr>
          <p:cNvPr id="6" name="Picture 5">
            <a:extLst>
              <a:ext uri="{FF2B5EF4-FFF2-40B4-BE49-F238E27FC236}">
                <a16:creationId xmlns:a16="http://schemas.microsoft.com/office/drawing/2014/main" id="{3074057E-3EA8-6DA3-E040-12171418BBB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
        <p:nvSpPr>
          <p:cNvPr id="8" name="Text Placeholder 7">
            <a:extLst>
              <a:ext uri="{FF2B5EF4-FFF2-40B4-BE49-F238E27FC236}">
                <a16:creationId xmlns:a16="http://schemas.microsoft.com/office/drawing/2014/main" id="{16316549-1075-ECE9-0EFD-B08D76F78F2B}"/>
              </a:ext>
            </a:extLst>
          </p:cNvPr>
          <p:cNvSpPr>
            <a:spLocks noGrp="1"/>
          </p:cNvSpPr>
          <p:nvPr>
            <p:ph type="body" sz="quarter" idx="14" hasCustomPrompt="1"/>
          </p:nvPr>
        </p:nvSpPr>
        <p:spPr>
          <a:xfrm>
            <a:off x="685800" y="406883"/>
            <a:ext cx="10812847" cy="640278"/>
          </a:xfrm>
          <a:prstGeom prst="rect">
            <a:avLst/>
          </a:prstGeom>
        </p:spPr>
        <p:txBody>
          <a:bodyPr lIns="0" tIns="0" rIns="0" bIns="0"/>
          <a:lstStyle>
            <a:lvl1pPr marL="0" indent="0" algn="ctr">
              <a:lnSpc>
                <a:spcPct val="100000"/>
              </a:lnSpc>
              <a:spcBef>
                <a:spcPts val="0"/>
              </a:spcBef>
              <a:buNone/>
              <a:defRPr sz="36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Timeline Slide</a:t>
            </a:r>
          </a:p>
        </p:txBody>
      </p:sp>
    </p:spTree>
    <p:extLst>
      <p:ext uri="{BB962C8B-B14F-4D97-AF65-F5344CB8AC3E}">
        <p14:creationId xmlns:p14="http://schemas.microsoft.com/office/powerpoint/2010/main" val="2839874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Image Right">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4A2F687-EA2E-E073-5293-AFAA55C9321B}"/>
              </a:ext>
            </a:extLst>
          </p:cNvPr>
          <p:cNvSpPr>
            <a:spLocks noGrp="1"/>
          </p:cNvSpPr>
          <p:nvPr>
            <p:ph type="pic" sz="quarter" idx="10"/>
          </p:nvPr>
        </p:nvSpPr>
        <p:spPr>
          <a:xfrm>
            <a:off x="6023114" y="556590"/>
            <a:ext cx="5575852" cy="2971801"/>
          </a:xfrm>
          <a:prstGeom prst="rect">
            <a:avLst/>
          </a:prstGeom>
        </p:spPr>
        <p:txBody>
          <a:bodyPr/>
          <a:lstStyle>
            <a:lvl1pPr marL="0" indent="0">
              <a:buNone/>
              <a:defRPr>
                <a:latin typeface="Asap" pitchFamily="2" charset="0"/>
              </a:defRPr>
            </a:lvl1pPr>
          </a:lstStyle>
          <a:p>
            <a:endParaRPr lang="en-US"/>
          </a:p>
        </p:txBody>
      </p:sp>
      <p:sp>
        <p:nvSpPr>
          <p:cNvPr id="12" name="Text Placeholder 7">
            <a:extLst>
              <a:ext uri="{FF2B5EF4-FFF2-40B4-BE49-F238E27FC236}">
                <a16:creationId xmlns:a16="http://schemas.microsoft.com/office/drawing/2014/main" id="{8D320B41-7541-D028-E80F-648C4C86660A}"/>
              </a:ext>
            </a:extLst>
          </p:cNvPr>
          <p:cNvSpPr>
            <a:spLocks noGrp="1"/>
          </p:cNvSpPr>
          <p:nvPr>
            <p:ph type="body" sz="quarter" idx="13" hasCustomPrompt="1"/>
          </p:nvPr>
        </p:nvSpPr>
        <p:spPr>
          <a:xfrm>
            <a:off x="685800" y="1143000"/>
            <a:ext cx="4812270" cy="1613105"/>
          </a:xfrm>
          <a:prstGeom prst="rect">
            <a:avLst/>
          </a:prstGeom>
        </p:spPr>
        <p:txBody>
          <a:bodyPr lIns="0" tIns="0" rIns="0" bIns="0"/>
          <a:lstStyle>
            <a:lvl1pPr marL="0" indent="0">
              <a:lnSpc>
                <a:spcPts val="5400"/>
              </a:lnSpc>
              <a:spcBef>
                <a:spcPts val="0"/>
              </a:spcBef>
              <a:buNone/>
              <a:defRPr sz="5400">
                <a:solidFill>
                  <a:srgbClr val="4FB5E6"/>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Agenda with Image Right</a:t>
            </a:r>
          </a:p>
        </p:txBody>
      </p:sp>
      <p:sp>
        <p:nvSpPr>
          <p:cNvPr id="2" name="Rectangle 1">
            <a:extLst>
              <a:ext uri="{FF2B5EF4-FFF2-40B4-BE49-F238E27FC236}">
                <a16:creationId xmlns:a16="http://schemas.microsoft.com/office/drawing/2014/main" id="{7DAC0F22-2865-7F6D-90FA-04C2C7DBEDF5}"/>
              </a:ext>
            </a:extLst>
          </p:cNvPr>
          <p:cNvSpPr/>
          <p:nvPr userDrawn="1"/>
        </p:nvSpPr>
        <p:spPr>
          <a:xfrm>
            <a:off x="0" y="3528391"/>
            <a:ext cx="12192000" cy="33296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sap" pitchFamily="2" charset="0"/>
            </a:endParaRPr>
          </a:p>
        </p:txBody>
      </p:sp>
      <p:sp>
        <p:nvSpPr>
          <p:cNvPr id="9" name="Text Placeholder 7">
            <a:extLst>
              <a:ext uri="{FF2B5EF4-FFF2-40B4-BE49-F238E27FC236}">
                <a16:creationId xmlns:a16="http://schemas.microsoft.com/office/drawing/2014/main" id="{79CBD6DE-2B67-1140-758C-69FDA3FD0421}"/>
              </a:ext>
            </a:extLst>
          </p:cNvPr>
          <p:cNvSpPr>
            <a:spLocks noGrp="1"/>
          </p:cNvSpPr>
          <p:nvPr>
            <p:ph type="body" sz="quarter" idx="15" hasCustomPrompt="1"/>
          </p:nvPr>
        </p:nvSpPr>
        <p:spPr>
          <a:xfrm>
            <a:off x="685800" y="3966058"/>
            <a:ext cx="4812270" cy="2163890"/>
          </a:xfrm>
          <a:prstGeom prst="rect">
            <a:avLst/>
          </a:prstGeom>
        </p:spPr>
        <p:txBody>
          <a:bodyPr lIns="0" tIns="0" rIns="0" bIns="0"/>
          <a:lstStyle>
            <a:lvl1pPr marL="342900" indent="-342900">
              <a:spcBef>
                <a:spcPts val="0"/>
              </a:spcBef>
              <a:spcAft>
                <a:spcPts val="1200"/>
              </a:spcAft>
              <a:buFont typeface="Arial" panose="020B0604020202020204" pitchFamily="34" charset="0"/>
              <a:buChar char="•"/>
              <a:defRPr sz="2400">
                <a:latin typeface="Asap" pitchFamily="2" charset="0"/>
              </a:defRPr>
            </a:lvl1p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Topic </a:t>
            </a:r>
            <a:r>
              <a:rPr lang="en-US" sz="2400"/>
              <a:t>(ASAP Regular 20-28pt)</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a:t>Topic</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a:t>Topic</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400"/>
              <a:t>Topic</a:t>
            </a:r>
          </a:p>
        </p:txBody>
      </p:sp>
      <p:sp>
        <p:nvSpPr>
          <p:cNvPr id="3" name="Text Placeholder 7">
            <a:extLst>
              <a:ext uri="{FF2B5EF4-FFF2-40B4-BE49-F238E27FC236}">
                <a16:creationId xmlns:a16="http://schemas.microsoft.com/office/drawing/2014/main" id="{1D0B0E97-ED79-F4FE-CEF5-5BD470455CF4}"/>
              </a:ext>
            </a:extLst>
          </p:cNvPr>
          <p:cNvSpPr>
            <a:spLocks noGrp="1"/>
          </p:cNvSpPr>
          <p:nvPr>
            <p:ph type="body" sz="quarter" idx="17" hasCustomPrompt="1"/>
          </p:nvPr>
        </p:nvSpPr>
        <p:spPr>
          <a:xfrm>
            <a:off x="6023114" y="3966058"/>
            <a:ext cx="4817339" cy="2163890"/>
          </a:xfrm>
          <a:prstGeom prst="rect">
            <a:avLst/>
          </a:prstGeom>
        </p:spPr>
        <p:txBody>
          <a:bodyPr lIns="0" tIns="0" rIns="0" bIns="0"/>
          <a:lstStyle>
            <a:lvl1pPr marL="457200" indent="-457200">
              <a:spcBef>
                <a:spcPts val="0"/>
              </a:spcBef>
              <a:spcAft>
                <a:spcPts val="1200"/>
              </a:spcAft>
              <a:buFont typeface="Arial" panose="020B0604020202020204" pitchFamily="34" charset="0"/>
              <a:buChar char="•"/>
              <a:defRPr sz="2400">
                <a:latin typeface="Asap" pitchFamily="2" charset="0"/>
              </a:defRPr>
            </a:lvl1p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Topic </a:t>
            </a:r>
            <a:r>
              <a:rPr lang="en-US" sz="2400"/>
              <a:t>(ASAP Regular 20-28pt)</a:t>
            </a:r>
          </a:p>
          <a:p>
            <a:pPr lvl="0"/>
            <a:r>
              <a:rPr lang="en-US"/>
              <a:t>Topic</a:t>
            </a:r>
          </a:p>
          <a:p>
            <a:pPr lvl="0"/>
            <a:r>
              <a:rPr lang="en-US"/>
              <a:t>Topic</a:t>
            </a:r>
          </a:p>
          <a:p>
            <a:pPr lvl="0"/>
            <a:r>
              <a:rPr lang="en-US"/>
              <a:t>Topic</a:t>
            </a:r>
          </a:p>
        </p:txBody>
      </p:sp>
      <p:pic>
        <p:nvPicPr>
          <p:cNvPr id="13" name="Picture 12">
            <a:extLst>
              <a:ext uri="{FF2B5EF4-FFF2-40B4-BE49-F238E27FC236}">
                <a16:creationId xmlns:a16="http://schemas.microsoft.com/office/drawing/2014/main" id="{BD909CF3-5A1E-D33A-F3A8-A54136A0D2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Tree>
    <p:extLst>
      <p:ext uri="{BB962C8B-B14F-4D97-AF65-F5344CB8AC3E}">
        <p14:creationId xmlns:p14="http://schemas.microsoft.com/office/powerpoint/2010/main" val="2940800313"/>
      </p:ext>
    </p:extLst>
  </p:cSld>
  <p:clrMapOvr>
    <a:masterClrMapping/>
  </p:clrMapOvr>
  <p:extLst>
    <p:ext uri="{DCECCB84-F9BA-43D5-87BE-67443E8EF086}">
      <p15:sldGuideLst xmlns:p15="http://schemas.microsoft.com/office/powerpoint/2012/main">
        <p15:guide id="1" pos="7248" userDrawn="1">
          <p15:clr>
            <a:srgbClr val="FBAE40"/>
          </p15:clr>
        </p15:guide>
        <p15:guide id="2" orient="horz" pos="264" userDrawn="1">
          <p15:clr>
            <a:srgbClr val="FBAE40"/>
          </p15:clr>
        </p15:guide>
        <p15:guide id="3" orient="horz" pos="4056" userDrawn="1">
          <p15:clr>
            <a:srgbClr val="FBAE40"/>
          </p15:clr>
        </p15:guide>
        <p15:guide id="4" pos="43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Calendar">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1554CA-3619-04DE-F2EB-536EC842F856}"/>
              </a:ext>
            </a:extLst>
          </p:cNvPr>
          <p:cNvSpPr/>
          <p:nvPr userDrawn="1"/>
        </p:nvSpPr>
        <p:spPr>
          <a:xfrm>
            <a:off x="0" y="4560125"/>
            <a:ext cx="12192000" cy="229787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4A046389-9E69-EDF7-04CE-46D93AD1CB83}"/>
              </a:ext>
            </a:extLst>
          </p:cNvPr>
          <p:cNvSpPr>
            <a:spLocks noGrp="1"/>
          </p:cNvSpPr>
          <p:nvPr>
            <p:ph type="body" sz="quarter" idx="19" hasCustomPrompt="1"/>
          </p:nvPr>
        </p:nvSpPr>
        <p:spPr>
          <a:xfrm>
            <a:off x="685799" y="5485712"/>
            <a:ext cx="10277475" cy="547688"/>
          </a:xfrm>
          <a:prstGeom prst="rect">
            <a:avLst/>
          </a:prstGeom>
        </p:spPr>
        <p:txBody>
          <a:bodyPr/>
          <a:lstStyle>
            <a:lvl1pPr marL="0" indent="0" algn="ctr">
              <a:buNone/>
              <a:defRPr sz="2000">
                <a:solidFill>
                  <a:schemeClr val="bg1"/>
                </a:solidFill>
              </a:defRPr>
            </a:lvl1pPr>
          </a:lstStyle>
          <a:p>
            <a:pPr lvl="0"/>
            <a:r>
              <a:rPr lang="en-US"/>
              <a:t>Summary of timeline here</a:t>
            </a:r>
          </a:p>
        </p:txBody>
      </p:sp>
      <p:pic>
        <p:nvPicPr>
          <p:cNvPr id="7" name="Picture 6">
            <a:extLst>
              <a:ext uri="{FF2B5EF4-FFF2-40B4-BE49-F238E27FC236}">
                <a16:creationId xmlns:a16="http://schemas.microsoft.com/office/drawing/2014/main" id="{04FEABA0-0EFE-D6F9-B973-101F38D262E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1432"/>
            <a:ext cx="483245" cy="639092"/>
          </a:xfrm>
          <a:prstGeom prst="rect">
            <a:avLst/>
          </a:prstGeom>
        </p:spPr>
      </p:pic>
      <p:sp>
        <p:nvSpPr>
          <p:cNvPr id="8" name="Text Placeholder 7">
            <a:extLst>
              <a:ext uri="{FF2B5EF4-FFF2-40B4-BE49-F238E27FC236}">
                <a16:creationId xmlns:a16="http://schemas.microsoft.com/office/drawing/2014/main" id="{2B0AF2F7-F8EB-09C1-47EB-82D11DB821B8}"/>
              </a:ext>
            </a:extLst>
          </p:cNvPr>
          <p:cNvSpPr>
            <a:spLocks noGrp="1"/>
          </p:cNvSpPr>
          <p:nvPr>
            <p:ph type="body" sz="quarter" idx="14" hasCustomPrompt="1"/>
          </p:nvPr>
        </p:nvSpPr>
        <p:spPr>
          <a:xfrm>
            <a:off x="685800" y="406883"/>
            <a:ext cx="10812847" cy="640278"/>
          </a:xfrm>
          <a:prstGeom prst="rect">
            <a:avLst/>
          </a:prstGeom>
        </p:spPr>
        <p:txBody>
          <a:bodyPr lIns="0" tIns="0" rIns="0" bIns="0"/>
          <a:lstStyle>
            <a:lvl1pPr marL="0" indent="0" algn="ctr">
              <a:lnSpc>
                <a:spcPct val="100000"/>
              </a:lnSpc>
              <a:spcBef>
                <a:spcPts val="0"/>
              </a:spcBef>
              <a:buNone/>
              <a:defRPr sz="36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Timeline Slide</a:t>
            </a:r>
          </a:p>
        </p:txBody>
      </p:sp>
    </p:spTree>
    <p:extLst>
      <p:ext uri="{BB962C8B-B14F-4D97-AF65-F5344CB8AC3E}">
        <p14:creationId xmlns:p14="http://schemas.microsoft.com/office/powerpoint/2010/main" val="8174228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ext Steps Slide">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7D60E80-6384-EF81-52CA-8995E041E027}"/>
              </a:ext>
            </a:extLst>
          </p:cNvPr>
          <p:cNvSpPr>
            <a:spLocks noGrp="1"/>
          </p:cNvSpPr>
          <p:nvPr>
            <p:ph type="pic" sz="quarter" idx="18"/>
          </p:nvPr>
        </p:nvSpPr>
        <p:spPr>
          <a:xfrm>
            <a:off x="0" y="0"/>
            <a:ext cx="6281530" cy="5991912"/>
          </a:xfrm>
          <a:prstGeom prst="rect">
            <a:avLst/>
          </a:prstGeom>
        </p:spPr>
        <p:txBody>
          <a:bodyPr/>
          <a:lstStyle>
            <a:lvl1pPr marL="0" indent="0">
              <a:buNone/>
              <a:defRPr/>
            </a:lvl1pPr>
          </a:lstStyle>
          <a:p>
            <a:endParaRPr lang="en-US"/>
          </a:p>
        </p:txBody>
      </p:sp>
      <p:sp>
        <p:nvSpPr>
          <p:cNvPr id="5" name="Rectangle 4">
            <a:extLst>
              <a:ext uri="{FF2B5EF4-FFF2-40B4-BE49-F238E27FC236}">
                <a16:creationId xmlns:a16="http://schemas.microsoft.com/office/drawing/2014/main" id="{6A8A0A20-DC6A-FD7B-0626-0E18A45FBBAB}"/>
              </a:ext>
            </a:extLst>
          </p:cNvPr>
          <p:cNvSpPr/>
          <p:nvPr userDrawn="1"/>
        </p:nvSpPr>
        <p:spPr>
          <a:xfrm>
            <a:off x="0" y="5536096"/>
            <a:ext cx="12192000" cy="1321904"/>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7">
            <a:extLst>
              <a:ext uri="{FF2B5EF4-FFF2-40B4-BE49-F238E27FC236}">
                <a16:creationId xmlns:a16="http://schemas.microsoft.com/office/drawing/2014/main" id="{0C3FFF6F-1D18-C178-07B4-5C68D5D73C72}"/>
              </a:ext>
            </a:extLst>
          </p:cNvPr>
          <p:cNvSpPr>
            <a:spLocks noGrp="1"/>
          </p:cNvSpPr>
          <p:nvPr>
            <p:ph type="body" sz="quarter" idx="14" hasCustomPrompt="1"/>
          </p:nvPr>
        </p:nvSpPr>
        <p:spPr>
          <a:xfrm>
            <a:off x="6788425" y="381000"/>
            <a:ext cx="4710222" cy="596347"/>
          </a:xfrm>
          <a:prstGeom prst="rect">
            <a:avLst/>
          </a:prstGeom>
        </p:spPr>
        <p:txBody>
          <a:bodyPr lIns="0" tIns="0" rIns="0" bIns="0"/>
          <a:lstStyle>
            <a:lvl1pPr marL="0" indent="0" algn="l">
              <a:lnSpc>
                <a:spcPct val="100000"/>
              </a:lnSpc>
              <a:spcBef>
                <a:spcPts val="0"/>
              </a:spcBef>
              <a:buNone/>
              <a:defRPr sz="36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Next Steps</a:t>
            </a:r>
          </a:p>
        </p:txBody>
      </p:sp>
      <p:sp>
        <p:nvSpPr>
          <p:cNvPr id="6" name="Text Placeholder 13">
            <a:extLst>
              <a:ext uri="{FF2B5EF4-FFF2-40B4-BE49-F238E27FC236}">
                <a16:creationId xmlns:a16="http://schemas.microsoft.com/office/drawing/2014/main" id="{5150275C-A385-8862-BBF0-F06A83A1534F}"/>
              </a:ext>
            </a:extLst>
          </p:cNvPr>
          <p:cNvSpPr>
            <a:spLocks noGrp="1"/>
          </p:cNvSpPr>
          <p:nvPr>
            <p:ph type="body" sz="quarter" idx="17" hasCustomPrompt="1"/>
          </p:nvPr>
        </p:nvSpPr>
        <p:spPr>
          <a:xfrm>
            <a:off x="6788425" y="1497289"/>
            <a:ext cx="4710222" cy="3784574"/>
          </a:xfrm>
          <a:prstGeom prst="rect">
            <a:avLst/>
          </a:prstGeom>
        </p:spPr>
        <p:txBody>
          <a:bodyPr lIns="0" tIns="0" rIns="0" bIns="0"/>
          <a:lstStyle>
            <a:lvl1pPr>
              <a:defRPr sz="2400">
                <a:latin typeface="Asap" pitchFamily="2" charset="0"/>
              </a:defRPr>
            </a:lvl1pPr>
          </a:lstStyle>
          <a:p>
            <a:pPr lvl="0"/>
            <a:r>
              <a:rPr lang="en-US"/>
              <a:t>Action</a:t>
            </a:r>
          </a:p>
          <a:p>
            <a:pPr lvl="0"/>
            <a:r>
              <a:rPr lang="en-US"/>
              <a:t>Action</a:t>
            </a:r>
          </a:p>
          <a:p>
            <a:pPr lvl="0"/>
            <a:r>
              <a:rPr lang="en-US"/>
              <a:t>Action</a:t>
            </a:r>
          </a:p>
        </p:txBody>
      </p:sp>
      <p:pic>
        <p:nvPicPr>
          <p:cNvPr id="9" name="Picture 8">
            <a:extLst>
              <a:ext uri="{FF2B5EF4-FFF2-40B4-BE49-F238E27FC236}">
                <a16:creationId xmlns:a16="http://schemas.microsoft.com/office/drawing/2014/main" id="{E3E5237B-DDF9-8767-738A-297FC9079CD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1432"/>
            <a:ext cx="483245" cy="639092"/>
          </a:xfrm>
          <a:prstGeom prst="rect">
            <a:avLst/>
          </a:prstGeom>
        </p:spPr>
      </p:pic>
    </p:spTree>
    <p:extLst>
      <p:ext uri="{BB962C8B-B14F-4D97-AF65-F5344CB8AC3E}">
        <p14:creationId xmlns:p14="http://schemas.microsoft.com/office/powerpoint/2010/main" val="23813551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and/or Questions">
    <p:bg>
      <p:bgPr>
        <a:solidFill>
          <a:schemeClr val="tx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5BEC63-92A6-7F5C-7144-807F7E5FEAB6}"/>
              </a:ext>
            </a:extLst>
          </p:cNvPr>
          <p:cNvSpPr>
            <a:spLocks noGrp="1"/>
          </p:cNvSpPr>
          <p:nvPr>
            <p:ph type="pic" sz="quarter" idx="11"/>
          </p:nvPr>
        </p:nvSpPr>
        <p:spPr>
          <a:xfrm>
            <a:off x="0" y="1530626"/>
            <a:ext cx="12192000" cy="2737900"/>
          </a:xfrm>
          <a:prstGeom prst="rect">
            <a:avLst/>
          </a:prstGeom>
        </p:spPr>
        <p:txBody>
          <a:bodyPr/>
          <a:lstStyle>
            <a:lvl1pPr marL="0" indent="0">
              <a:buNone/>
              <a:defRPr>
                <a:latin typeface="Asap" pitchFamily="2" charset="0"/>
              </a:defRPr>
            </a:lvl1pPr>
          </a:lstStyle>
          <a:p>
            <a:endParaRPr lang="en-US"/>
          </a:p>
        </p:txBody>
      </p:sp>
      <p:sp>
        <p:nvSpPr>
          <p:cNvPr id="5" name="Text Placeholder 4">
            <a:extLst>
              <a:ext uri="{FF2B5EF4-FFF2-40B4-BE49-F238E27FC236}">
                <a16:creationId xmlns:a16="http://schemas.microsoft.com/office/drawing/2014/main" id="{7E21178A-9E5E-67C6-F0D5-8EFFAA99CC55}"/>
              </a:ext>
            </a:extLst>
          </p:cNvPr>
          <p:cNvSpPr>
            <a:spLocks noGrp="1"/>
          </p:cNvSpPr>
          <p:nvPr>
            <p:ph type="body" sz="quarter" idx="12" hasCustomPrompt="1"/>
          </p:nvPr>
        </p:nvSpPr>
        <p:spPr>
          <a:xfrm>
            <a:off x="685800" y="407476"/>
            <a:ext cx="10812847" cy="735702"/>
          </a:xfrm>
          <a:prstGeom prst="rect">
            <a:avLst/>
          </a:prstGeom>
        </p:spPr>
        <p:txBody>
          <a:bodyPr/>
          <a:lstStyle>
            <a:lvl1pPr marL="0" indent="0" algn="ctr">
              <a:buNone/>
              <a:defRPr sz="4800">
                <a:solidFill>
                  <a:schemeClr val="bg1"/>
                </a:solidFill>
                <a:latin typeface="IBM Plex Sans SemiBold" panose="020B0703050203000203" pitchFamily="34" charset="0"/>
              </a:defRPr>
            </a:lvl1pPr>
          </a:lstStyle>
          <a:p>
            <a:pPr lvl="0"/>
            <a:r>
              <a:rPr lang="en-US"/>
              <a:t>Thank You</a:t>
            </a:r>
          </a:p>
        </p:txBody>
      </p:sp>
      <p:sp>
        <p:nvSpPr>
          <p:cNvPr id="7" name="Text Placeholder 6">
            <a:extLst>
              <a:ext uri="{FF2B5EF4-FFF2-40B4-BE49-F238E27FC236}">
                <a16:creationId xmlns:a16="http://schemas.microsoft.com/office/drawing/2014/main" id="{6F6D92DB-B7C3-F260-8870-1086B71AE6B2}"/>
              </a:ext>
            </a:extLst>
          </p:cNvPr>
          <p:cNvSpPr>
            <a:spLocks noGrp="1"/>
          </p:cNvSpPr>
          <p:nvPr>
            <p:ph type="body" sz="quarter" idx="13" hasCustomPrompt="1"/>
          </p:nvPr>
        </p:nvSpPr>
        <p:spPr>
          <a:xfrm>
            <a:off x="589546" y="5163116"/>
            <a:ext cx="10912643" cy="479694"/>
          </a:xfrm>
          <a:prstGeom prst="rect">
            <a:avLst/>
          </a:prstGeom>
        </p:spPr>
        <p:txBody>
          <a:bodyPr/>
          <a:lstStyle>
            <a:lvl1pPr marL="0" indent="0" algn="ctr">
              <a:buNone/>
              <a:defRPr sz="2400" b="0">
                <a:solidFill>
                  <a:schemeClr val="bg1"/>
                </a:solidFill>
              </a:defRPr>
            </a:lvl1pPr>
            <a:lvl5pPr>
              <a:defRPr/>
            </a:lvl5pPr>
          </a:lstStyle>
          <a:p>
            <a:pPr lvl="0"/>
            <a:r>
              <a:rPr lang="en-US"/>
              <a:t>first.lastname@cityofvancouver.us  |  360-555-5555  |  cityofvancouver.us</a:t>
            </a:r>
          </a:p>
        </p:txBody>
      </p:sp>
      <p:sp>
        <p:nvSpPr>
          <p:cNvPr id="8" name="Text Placeholder 6">
            <a:extLst>
              <a:ext uri="{FF2B5EF4-FFF2-40B4-BE49-F238E27FC236}">
                <a16:creationId xmlns:a16="http://schemas.microsoft.com/office/drawing/2014/main" id="{96059263-7988-5BDE-E055-9DCB6FA6F286}"/>
              </a:ext>
            </a:extLst>
          </p:cNvPr>
          <p:cNvSpPr>
            <a:spLocks noGrp="1"/>
          </p:cNvSpPr>
          <p:nvPr>
            <p:ph type="body" sz="quarter" idx="14" hasCustomPrompt="1"/>
          </p:nvPr>
        </p:nvSpPr>
        <p:spPr>
          <a:xfrm>
            <a:off x="589546" y="4522758"/>
            <a:ext cx="10912643" cy="479694"/>
          </a:xfrm>
          <a:prstGeom prst="rect">
            <a:avLst/>
          </a:prstGeom>
        </p:spPr>
        <p:txBody>
          <a:bodyPr/>
          <a:lstStyle>
            <a:lvl1pPr marL="0" indent="0" algn="ctr">
              <a:buNone/>
              <a:defRPr sz="2800" b="1">
                <a:solidFill>
                  <a:schemeClr val="accent2"/>
                </a:solidFill>
              </a:defRPr>
            </a:lvl1pPr>
            <a:lvl5pPr>
              <a:defRPr/>
            </a:lvl5pPr>
          </a:lstStyle>
          <a:p>
            <a:pPr lvl="0"/>
            <a:r>
              <a:rPr lang="en-US"/>
              <a:t>Presenter Name here</a:t>
            </a:r>
          </a:p>
        </p:txBody>
      </p:sp>
      <p:pic>
        <p:nvPicPr>
          <p:cNvPr id="6" name="Picture 5">
            <a:extLst>
              <a:ext uri="{FF2B5EF4-FFF2-40B4-BE49-F238E27FC236}">
                <a16:creationId xmlns:a16="http://schemas.microsoft.com/office/drawing/2014/main" id="{747AF549-9B7B-2C87-3E7C-9BF6765C3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1432"/>
            <a:ext cx="483245" cy="639092"/>
          </a:xfrm>
          <a:prstGeom prst="rect">
            <a:avLst/>
          </a:prstGeom>
        </p:spPr>
      </p:pic>
    </p:spTree>
    <p:extLst>
      <p:ext uri="{BB962C8B-B14F-4D97-AF65-F5344CB8AC3E}">
        <p14:creationId xmlns:p14="http://schemas.microsoft.com/office/powerpoint/2010/main" val="5515390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wo Column Layout 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2868FD-D224-92D9-0260-932292260E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
        <p:nvSpPr>
          <p:cNvPr id="10" name="Text Placeholder 7">
            <a:extLst>
              <a:ext uri="{FF2B5EF4-FFF2-40B4-BE49-F238E27FC236}">
                <a16:creationId xmlns:a16="http://schemas.microsoft.com/office/drawing/2014/main" id="{F0B0E53D-6B9C-4945-4E03-8B2DBF4546F2}"/>
              </a:ext>
            </a:extLst>
          </p:cNvPr>
          <p:cNvSpPr>
            <a:spLocks noGrp="1"/>
          </p:cNvSpPr>
          <p:nvPr>
            <p:ph type="body" sz="quarter" idx="13" hasCustomPrompt="1"/>
          </p:nvPr>
        </p:nvSpPr>
        <p:spPr>
          <a:xfrm>
            <a:off x="685801" y="402315"/>
            <a:ext cx="10820400" cy="665809"/>
          </a:xfrm>
          <a:prstGeom prst="rect">
            <a:avLst/>
          </a:prstGeom>
        </p:spPr>
        <p:txBody>
          <a:bodyPr lIns="0" tIns="0" rIns="0" bIns="0"/>
          <a:lstStyle>
            <a:lvl1pPr marL="0" indent="0">
              <a:lnSpc>
                <a:spcPct val="100000"/>
              </a:lnSpc>
              <a:spcBef>
                <a:spcPts val="0"/>
              </a:spcBef>
              <a:buNone/>
              <a:defRPr sz="40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Two Column Layout</a:t>
            </a:r>
          </a:p>
        </p:txBody>
      </p:sp>
      <p:sp>
        <p:nvSpPr>
          <p:cNvPr id="12" name="Text Placeholder 8">
            <a:extLst>
              <a:ext uri="{FF2B5EF4-FFF2-40B4-BE49-F238E27FC236}">
                <a16:creationId xmlns:a16="http://schemas.microsoft.com/office/drawing/2014/main" id="{9DF96B98-9FED-5215-9D27-FDD01818F567}"/>
              </a:ext>
            </a:extLst>
          </p:cNvPr>
          <p:cNvSpPr>
            <a:spLocks noGrp="1"/>
          </p:cNvSpPr>
          <p:nvPr>
            <p:ph type="body" sz="quarter" idx="17" hasCustomPrompt="1"/>
          </p:nvPr>
        </p:nvSpPr>
        <p:spPr>
          <a:xfrm>
            <a:off x="685800" y="1116594"/>
            <a:ext cx="10820400" cy="430853"/>
          </a:xfrm>
          <a:prstGeom prst="rect">
            <a:avLst/>
          </a:prstGeom>
        </p:spPr>
        <p:txBody>
          <a:bodyPr lIns="0" tIns="0" rIns="0" bIns="0"/>
          <a:lstStyle>
            <a:lvl1pPr marL="0" indent="0">
              <a:buNone/>
              <a:defRPr sz="2800">
                <a:solidFill>
                  <a:schemeClr val="accent1"/>
                </a:solidFill>
                <a:latin typeface="Asap SemiBold" pitchFamily="2" charset="0"/>
              </a:defRPr>
            </a:lvl1pPr>
          </a:lstStyle>
          <a:p>
            <a:pPr lvl="0"/>
            <a:r>
              <a:rPr lang="en-US"/>
              <a:t>Subhead here (ASAP </a:t>
            </a:r>
            <a:r>
              <a:rPr lang="en-US" err="1"/>
              <a:t>SemiBold</a:t>
            </a:r>
            <a:r>
              <a:rPr lang="en-US"/>
              <a:t> 28pt)</a:t>
            </a:r>
          </a:p>
        </p:txBody>
      </p:sp>
      <p:sp>
        <p:nvSpPr>
          <p:cNvPr id="3" name="Text Placeholder 2">
            <a:extLst>
              <a:ext uri="{FF2B5EF4-FFF2-40B4-BE49-F238E27FC236}">
                <a16:creationId xmlns:a16="http://schemas.microsoft.com/office/drawing/2014/main" id="{09F96F6C-C024-F5AA-362C-C164EA97334F}"/>
              </a:ext>
            </a:extLst>
          </p:cNvPr>
          <p:cNvSpPr>
            <a:spLocks noGrp="1"/>
          </p:cNvSpPr>
          <p:nvPr>
            <p:ph type="body" sz="quarter" idx="18" hasCustomPrompt="1"/>
          </p:nvPr>
        </p:nvSpPr>
        <p:spPr>
          <a:xfrm>
            <a:off x="685800" y="2176463"/>
            <a:ext cx="5098774" cy="3379787"/>
          </a:xfrm>
          <a:prstGeom prst="rect">
            <a:avLst/>
          </a:prstGeom>
        </p:spPr>
        <p:txBody>
          <a:bodyPr/>
          <a:lstStyle>
            <a:lvl1pPr>
              <a:defRPr sz="2400"/>
            </a:lvl1pPr>
            <a:lvl2pPr marL="457200" indent="0">
              <a:buNone/>
              <a:defRPr sz="1800"/>
            </a:lvl2pPr>
          </a:lstStyle>
          <a:p>
            <a:r>
              <a:rPr lang="en-US"/>
              <a:t>Text Here (ASAP Regular 20-24pt)</a:t>
            </a:r>
          </a:p>
          <a:p>
            <a:pPr marL="800100" lvl="1" indent="-342900">
              <a:buFont typeface="Courier New" panose="02070309020205020404" pitchFamily="49" charset="0"/>
              <a:buChar char="o"/>
            </a:pPr>
            <a:endParaRPr lang="en-US" sz="2000"/>
          </a:p>
        </p:txBody>
      </p:sp>
      <p:sp>
        <p:nvSpPr>
          <p:cNvPr id="5" name="Text Placeholder 4">
            <a:extLst>
              <a:ext uri="{FF2B5EF4-FFF2-40B4-BE49-F238E27FC236}">
                <a16:creationId xmlns:a16="http://schemas.microsoft.com/office/drawing/2014/main" id="{BCE81ABC-866A-CEC0-25A3-EF43512DC514}"/>
              </a:ext>
            </a:extLst>
          </p:cNvPr>
          <p:cNvSpPr>
            <a:spLocks noGrp="1"/>
          </p:cNvSpPr>
          <p:nvPr>
            <p:ph type="body" sz="quarter" idx="19" hasCustomPrompt="1"/>
          </p:nvPr>
        </p:nvSpPr>
        <p:spPr>
          <a:xfrm>
            <a:off x="6221797" y="2176463"/>
            <a:ext cx="5276850" cy="3379787"/>
          </a:xfrm>
          <a:prstGeom prst="rect">
            <a:avLst/>
          </a:prstGeom>
        </p:spPr>
        <p:txBody>
          <a:bodyPr/>
          <a:lstStyle>
            <a:lvl1pPr>
              <a:defRPr sz="2400"/>
            </a:lvl1pPr>
          </a:lstStyle>
          <a:p>
            <a:r>
              <a:rPr lang="en-US"/>
              <a:t>Text Here (ASAP Regular 20-24pt)</a:t>
            </a:r>
          </a:p>
        </p:txBody>
      </p:sp>
    </p:spTree>
    <p:extLst>
      <p:ext uri="{BB962C8B-B14F-4D97-AF65-F5344CB8AC3E}">
        <p14:creationId xmlns:p14="http://schemas.microsoft.com/office/powerpoint/2010/main" val="3637738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with Photo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D305841-09F0-4158-9D1C-CD454058AC1B}"/>
              </a:ext>
            </a:extLst>
          </p:cNvPr>
          <p:cNvSpPr>
            <a:spLocks noGrp="1"/>
          </p:cNvSpPr>
          <p:nvPr>
            <p:ph type="pic" sz="quarter" idx="10"/>
          </p:nvPr>
        </p:nvSpPr>
        <p:spPr>
          <a:xfrm>
            <a:off x="0" y="0"/>
            <a:ext cx="7026965" cy="5536096"/>
          </a:xfrm>
          <a:prstGeom prst="rect">
            <a:avLst/>
          </a:prstGeom>
        </p:spPr>
        <p:txBody>
          <a:bodyPr/>
          <a:lstStyle>
            <a:lvl1pPr marL="0" indent="0">
              <a:buNone/>
              <a:defRPr>
                <a:latin typeface="Asap" pitchFamily="2" charset="0"/>
              </a:defRPr>
            </a:lvl1pPr>
          </a:lstStyle>
          <a:p>
            <a:endParaRPr lang="en-US"/>
          </a:p>
        </p:txBody>
      </p:sp>
      <p:sp>
        <p:nvSpPr>
          <p:cNvPr id="2" name="Rectangle 1">
            <a:extLst>
              <a:ext uri="{FF2B5EF4-FFF2-40B4-BE49-F238E27FC236}">
                <a16:creationId xmlns:a16="http://schemas.microsoft.com/office/drawing/2014/main" id="{47D2F73B-F206-5D15-71C5-590BA91E6CD4}"/>
              </a:ext>
            </a:extLst>
          </p:cNvPr>
          <p:cNvSpPr/>
          <p:nvPr userDrawn="1"/>
        </p:nvSpPr>
        <p:spPr>
          <a:xfrm>
            <a:off x="0" y="5536096"/>
            <a:ext cx="12192000" cy="1321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sap" pitchFamily="2" charset="0"/>
            </a:endParaRPr>
          </a:p>
        </p:txBody>
      </p:sp>
      <p:sp>
        <p:nvSpPr>
          <p:cNvPr id="5" name="Rectangle 4">
            <a:extLst>
              <a:ext uri="{FF2B5EF4-FFF2-40B4-BE49-F238E27FC236}">
                <a16:creationId xmlns:a16="http://schemas.microsoft.com/office/drawing/2014/main" id="{6403B197-4E0B-3856-23BC-7D7D37728814}"/>
              </a:ext>
            </a:extLst>
          </p:cNvPr>
          <p:cNvSpPr/>
          <p:nvPr userDrawn="1"/>
        </p:nvSpPr>
        <p:spPr>
          <a:xfrm>
            <a:off x="7026965" y="0"/>
            <a:ext cx="519392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sap" pitchFamily="2" charset="0"/>
            </a:endParaRPr>
          </a:p>
        </p:txBody>
      </p:sp>
      <p:sp>
        <p:nvSpPr>
          <p:cNvPr id="3" name="Text Placeholder 7">
            <a:extLst>
              <a:ext uri="{FF2B5EF4-FFF2-40B4-BE49-F238E27FC236}">
                <a16:creationId xmlns:a16="http://schemas.microsoft.com/office/drawing/2014/main" id="{FB9884EC-12C7-43CB-A7B5-229827BD091D}"/>
              </a:ext>
            </a:extLst>
          </p:cNvPr>
          <p:cNvSpPr>
            <a:spLocks noGrp="1"/>
          </p:cNvSpPr>
          <p:nvPr>
            <p:ph type="body" sz="quarter" idx="13" hasCustomPrompt="1"/>
          </p:nvPr>
        </p:nvSpPr>
        <p:spPr>
          <a:xfrm>
            <a:off x="7652297" y="327827"/>
            <a:ext cx="3846350" cy="646208"/>
          </a:xfrm>
          <a:prstGeom prst="rect">
            <a:avLst/>
          </a:prstGeom>
        </p:spPr>
        <p:txBody>
          <a:bodyPr lIns="0" tIns="0" rIns="0" bIns="0"/>
          <a:lstStyle>
            <a:lvl1pPr marL="0" indent="0">
              <a:lnSpc>
                <a:spcPct val="100000"/>
              </a:lnSpc>
              <a:spcBef>
                <a:spcPts val="0"/>
              </a:spcBef>
              <a:buNone/>
              <a:defRPr sz="40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Agenda Items</a:t>
            </a:r>
          </a:p>
        </p:txBody>
      </p:sp>
      <p:pic>
        <p:nvPicPr>
          <p:cNvPr id="7" name="Picture 6">
            <a:extLst>
              <a:ext uri="{FF2B5EF4-FFF2-40B4-BE49-F238E27FC236}">
                <a16:creationId xmlns:a16="http://schemas.microsoft.com/office/drawing/2014/main" id="{DE146FB1-2FA6-9D35-C574-E8A82C36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
        <p:nvSpPr>
          <p:cNvPr id="8" name="Text Placeholder 7">
            <a:extLst>
              <a:ext uri="{FF2B5EF4-FFF2-40B4-BE49-F238E27FC236}">
                <a16:creationId xmlns:a16="http://schemas.microsoft.com/office/drawing/2014/main" id="{9D5DB22F-32AB-F46A-AF7C-79261A36E004}"/>
              </a:ext>
            </a:extLst>
          </p:cNvPr>
          <p:cNvSpPr>
            <a:spLocks noGrp="1"/>
          </p:cNvSpPr>
          <p:nvPr>
            <p:ph type="body" sz="quarter" idx="14" hasCustomPrompt="1"/>
          </p:nvPr>
        </p:nvSpPr>
        <p:spPr>
          <a:xfrm>
            <a:off x="7651750" y="1441451"/>
            <a:ext cx="3846350" cy="4094646"/>
          </a:xfrm>
          <a:prstGeom prst="rect">
            <a:avLst/>
          </a:prstGeom>
        </p:spPr>
        <p:txBody>
          <a:bodyPr lIns="0" tIns="0" rIns="0" bIns="0"/>
          <a:lstStyle>
            <a:lvl1pPr>
              <a:defRPr sz="2800"/>
            </a:lvl1pPr>
          </a:lstStyle>
          <a:p>
            <a:pPr lvl="0"/>
            <a:r>
              <a:rPr lang="en-US"/>
              <a:t>Topic 1 (ASAP Regular 24-28pt)</a:t>
            </a:r>
          </a:p>
        </p:txBody>
      </p:sp>
    </p:spTree>
    <p:extLst>
      <p:ext uri="{BB962C8B-B14F-4D97-AF65-F5344CB8AC3E}">
        <p14:creationId xmlns:p14="http://schemas.microsoft.com/office/powerpoint/2010/main" val="3851877272"/>
      </p:ext>
    </p:extLst>
  </p:cSld>
  <p:clrMapOvr>
    <a:masterClrMapping/>
  </p:clrMapOvr>
  <p:extLst>
    <p:ext uri="{DCECCB84-F9BA-43D5-87BE-67443E8EF086}">
      <p15:sldGuideLst xmlns:p15="http://schemas.microsoft.com/office/powerpoint/2012/main">
        <p15:guide id="1" orient="horz" pos="288" userDrawn="1">
          <p15:clr>
            <a:srgbClr val="FBAE40"/>
          </p15:clr>
        </p15:guide>
        <p15:guide id="2" pos="432" userDrawn="1">
          <p15:clr>
            <a:srgbClr val="FBAE40"/>
          </p15:clr>
        </p15:guide>
        <p15:guide id="3" orient="horz" pos="4080" userDrawn="1">
          <p15:clr>
            <a:srgbClr val="FBAE40"/>
          </p15:clr>
        </p15:guide>
        <p15:guide id="4" pos="72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and/or Next Steps">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9C8D5C-3011-5B1F-8F02-32B02C9F25E7}"/>
              </a:ext>
            </a:extLst>
          </p:cNvPr>
          <p:cNvSpPr/>
          <p:nvPr userDrawn="1"/>
        </p:nvSpPr>
        <p:spPr>
          <a:xfrm>
            <a:off x="0" y="0"/>
            <a:ext cx="12192000" cy="27630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sap" pitchFamily="2" charset="0"/>
            </a:endParaRPr>
          </a:p>
        </p:txBody>
      </p:sp>
      <p:sp>
        <p:nvSpPr>
          <p:cNvPr id="10" name="Picture Placeholder 2">
            <a:extLst>
              <a:ext uri="{FF2B5EF4-FFF2-40B4-BE49-F238E27FC236}">
                <a16:creationId xmlns:a16="http://schemas.microsoft.com/office/drawing/2014/main" id="{7E3F2C18-1C47-49EC-852B-D57573A1DF51}"/>
              </a:ext>
            </a:extLst>
          </p:cNvPr>
          <p:cNvSpPr>
            <a:spLocks noGrp="1"/>
          </p:cNvSpPr>
          <p:nvPr userDrawn="1"/>
        </p:nvSpPr>
        <p:spPr>
          <a:xfrm>
            <a:off x="6207866" y="1981200"/>
            <a:ext cx="1848255" cy="1848255"/>
          </a:xfrm>
          <a:prstGeom prst="rect">
            <a:avLst/>
          </a:prstGeom>
        </p:spPr>
        <p:txBody>
          <a:bodyPr vert="horz" lIns="91440" tIns="45720" rIns="91440" bIns="45720" rtlCol="0">
            <a:normAutofit/>
          </a:bodyPr>
          <a:lstStyle/>
          <a:p>
            <a:endParaRPr lang="en-US">
              <a:latin typeface="Asap" pitchFamily="2" charset="0"/>
            </a:endParaRPr>
          </a:p>
        </p:txBody>
      </p:sp>
      <p:sp>
        <p:nvSpPr>
          <p:cNvPr id="12" name="Picture Placeholder 4">
            <a:extLst>
              <a:ext uri="{FF2B5EF4-FFF2-40B4-BE49-F238E27FC236}">
                <a16:creationId xmlns:a16="http://schemas.microsoft.com/office/drawing/2014/main" id="{6B789FDB-0DEF-438D-94C6-3E8BD5D969FE}"/>
              </a:ext>
            </a:extLst>
          </p:cNvPr>
          <p:cNvSpPr>
            <a:spLocks noGrp="1"/>
          </p:cNvSpPr>
          <p:nvPr userDrawn="1"/>
        </p:nvSpPr>
        <p:spPr>
          <a:xfrm>
            <a:off x="4281789" y="1981200"/>
            <a:ext cx="1848255" cy="1848255"/>
          </a:xfrm>
          <a:prstGeom prst="rect">
            <a:avLst/>
          </a:prstGeom>
        </p:spPr>
        <p:txBody>
          <a:bodyPr vert="horz" lIns="91440" tIns="45720" rIns="91440" bIns="45720" rtlCol="0">
            <a:normAutofit/>
          </a:bodyPr>
          <a:lstStyle/>
          <a:p>
            <a:endParaRPr lang="en-US">
              <a:latin typeface="Asap" pitchFamily="2" charset="0"/>
            </a:endParaRPr>
          </a:p>
        </p:txBody>
      </p:sp>
      <p:sp>
        <p:nvSpPr>
          <p:cNvPr id="16" name="Picture Placeholder 9">
            <a:extLst>
              <a:ext uri="{FF2B5EF4-FFF2-40B4-BE49-F238E27FC236}">
                <a16:creationId xmlns:a16="http://schemas.microsoft.com/office/drawing/2014/main" id="{E9D32E30-A46B-463E-BA40-9D0AC106C250}"/>
              </a:ext>
            </a:extLst>
          </p:cNvPr>
          <p:cNvSpPr>
            <a:spLocks noGrp="1"/>
          </p:cNvSpPr>
          <p:nvPr userDrawn="1"/>
        </p:nvSpPr>
        <p:spPr>
          <a:xfrm>
            <a:off x="2355711" y="1981200"/>
            <a:ext cx="1848255" cy="1848255"/>
          </a:xfrm>
          <a:prstGeom prst="rect">
            <a:avLst/>
          </a:prstGeom>
        </p:spPr>
        <p:txBody>
          <a:bodyPr vert="horz" lIns="91440" tIns="45720" rIns="91440" bIns="45720" rtlCol="0">
            <a:normAutofit/>
          </a:bodyPr>
          <a:lstStyle/>
          <a:p>
            <a:endParaRPr lang="en-US">
              <a:latin typeface="Asap" pitchFamily="2" charset="0"/>
            </a:endParaRPr>
          </a:p>
        </p:txBody>
      </p:sp>
      <p:sp>
        <p:nvSpPr>
          <p:cNvPr id="18" name="Picture Placeholder 14">
            <a:extLst>
              <a:ext uri="{FF2B5EF4-FFF2-40B4-BE49-F238E27FC236}">
                <a16:creationId xmlns:a16="http://schemas.microsoft.com/office/drawing/2014/main" id="{90631801-9B2F-443E-90D3-1F13053C496E}"/>
              </a:ext>
            </a:extLst>
          </p:cNvPr>
          <p:cNvSpPr>
            <a:spLocks noGrp="1"/>
          </p:cNvSpPr>
          <p:nvPr userDrawn="1"/>
        </p:nvSpPr>
        <p:spPr>
          <a:xfrm>
            <a:off x="8133945" y="1981200"/>
            <a:ext cx="1848255" cy="1848255"/>
          </a:xfrm>
          <a:prstGeom prst="rect">
            <a:avLst/>
          </a:prstGeom>
        </p:spPr>
        <p:txBody>
          <a:bodyPr vert="horz" lIns="91440" tIns="45720" rIns="91440" bIns="45720" rtlCol="0">
            <a:normAutofit/>
          </a:bodyPr>
          <a:lstStyle/>
          <a:p>
            <a:endParaRPr lang="en-US">
              <a:latin typeface="Asap" pitchFamily="2" charset="0"/>
            </a:endParaRPr>
          </a:p>
        </p:txBody>
      </p:sp>
      <p:sp>
        <p:nvSpPr>
          <p:cNvPr id="3" name="Text Placeholder 7">
            <a:extLst>
              <a:ext uri="{FF2B5EF4-FFF2-40B4-BE49-F238E27FC236}">
                <a16:creationId xmlns:a16="http://schemas.microsoft.com/office/drawing/2014/main" id="{09C4F77E-63E6-FCED-7F8A-CFAB978262B2}"/>
              </a:ext>
            </a:extLst>
          </p:cNvPr>
          <p:cNvSpPr>
            <a:spLocks noGrp="1"/>
          </p:cNvSpPr>
          <p:nvPr>
            <p:ph type="body" sz="quarter" idx="22" hasCustomPrompt="1"/>
          </p:nvPr>
        </p:nvSpPr>
        <p:spPr>
          <a:xfrm>
            <a:off x="762000" y="406884"/>
            <a:ext cx="10757452" cy="736116"/>
          </a:xfrm>
          <a:prstGeom prst="rect">
            <a:avLst/>
          </a:prstGeom>
        </p:spPr>
        <p:txBody>
          <a:bodyPr lIns="0" tIns="0" rIns="0" bIns="0"/>
          <a:lstStyle>
            <a:lvl1pPr marL="0" indent="0" algn="ctr">
              <a:lnSpc>
                <a:spcPct val="100000"/>
              </a:lnSpc>
              <a:spcBef>
                <a:spcPts val="0"/>
              </a:spcBef>
              <a:buNone/>
              <a:defRPr sz="4400">
                <a:solidFill>
                  <a:schemeClr val="bg1"/>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Agenda and/or Next Steps</a:t>
            </a:r>
          </a:p>
        </p:txBody>
      </p:sp>
      <p:pic>
        <p:nvPicPr>
          <p:cNvPr id="9" name="Picture 8">
            <a:extLst>
              <a:ext uri="{FF2B5EF4-FFF2-40B4-BE49-F238E27FC236}">
                <a16:creationId xmlns:a16="http://schemas.microsoft.com/office/drawing/2014/main" id="{0100D6E5-8D98-0884-40A7-8D2DAF06A5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Tree>
    <p:extLst>
      <p:ext uri="{BB962C8B-B14F-4D97-AF65-F5344CB8AC3E}">
        <p14:creationId xmlns:p14="http://schemas.microsoft.com/office/powerpoint/2010/main" val="15238764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40" userDrawn="1">
          <p15:clr>
            <a:srgbClr val="FBAE40"/>
          </p15:clr>
        </p15:guide>
        <p15:guide id="2" pos="480" userDrawn="1">
          <p15:clr>
            <a:srgbClr val="FBAE40"/>
          </p15:clr>
        </p15:guide>
        <p15:guide id="3" orient="horz" pos="4056" userDrawn="1">
          <p15:clr>
            <a:srgbClr val="FBAE40"/>
          </p15:clr>
        </p15:guide>
        <p15:guide id="4" pos="72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with Text">
    <p:bg>
      <p:bgRef idx="1001">
        <a:schemeClr val="bg1"/>
      </p:bgRef>
    </p:bg>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8CC8F6BF-9B6F-DBA0-049D-F944437A45FA}"/>
              </a:ext>
            </a:extLst>
          </p:cNvPr>
          <p:cNvSpPr>
            <a:spLocks noGrp="1"/>
          </p:cNvSpPr>
          <p:nvPr>
            <p:ph type="body" sz="quarter" idx="13" hasCustomPrompt="1"/>
          </p:nvPr>
        </p:nvSpPr>
        <p:spPr>
          <a:xfrm>
            <a:off x="685801" y="402315"/>
            <a:ext cx="10820400" cy="665809"/>
          </a:xfrm>
          <a:prstGeom prst="rect">
            <a:avLst/>
          </a:prstGeom>
        </p:spPr>
        <p:txBody>
          <a:bodyPr lIns="0" tIns="0" rIns="0" bIns="0"/>
          <a:lstStyle>
            <a:lvl1pPr marL="0" indent="0">
              <a:lnSpc>
                <a:spcPct val="100000"/>
              </a:lnSpc>
              <a:spcBef>
                <a:spcPts val="0"/>
              </a:spcBef>
              <a:buNone/>
              <a:defRPr sz="40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Blank Slide Header Goes Here</a:t>
            </a:r>
          </a:p>
        </p:txBody>
      </p:sp>
      <p:sp>
        <p:nvSpPr>
          <p:cNvPr id="7" name="Text Placeholder 6">
            <a:extLst>
              <a:ext uri="{FF2B5EF4-FFF2-40B4-BE49-F238E27FC236}">
                <a16:creationId xmlns:a16="http://schemas.microsoft.com/office/drawing/2014/main" id="{84C77653-A2A8-4965-9E86-42B431790064}"/>
              </a:ext>
            </a:extLst>
          </p:cNvPr>
          <p:cNvSpPr>
            <a:spLocks noGrp="1"/>
          </p:cNvSpPr>
          <p:nvPr>
            <p:ph type="body" sz="quarter" idx="16" hasCustomPrompt="1"/>
          </p:nvPr>
        </p:nvSpPr>
        <p:spPr>
          <a:xfrm>
            <a:off x="685799" y="2166730"/>
            <a:ext cx="10812847" cy="3478420"/>
          </a:xfrm>
          <a:prstGeom prst="rect">
            <a:avLst/>
          </a:prstGeom>
        </p:spPr>
        <p:txBody>
          <a:bodyPr lIns="0" tIns="0" rIns="0" bIns="0"/>
          <a:lstStyle>
            <a:lvl1pPr>
              <a:defRPr sz="2400"/>
            </a:lvl1pPr>
            <a:lvl2pPr marL="742950" indent="-285750">
              <a:buFont typeface="Courier New" panose="02070309020205020404" pitchFamily="49" charset="0"/>
              <a:buChar char="o"/>
              <a:defRPr sz="2000"/>
            </a:lvl2pPr>
            <a:lvl3pPr>
              <a:defRPr sz="2000"/>
            </a:lvl3pPr>
          </a:lstStyle>
          <a:p>
            <a:pPr lvl="0"/>
            <a:r>
              <a:rPr lang="en-US"/>
              <a:t>Text goes here (ASAP Regular 20-24pt)</a:t>
            </a:r>
          </a:p>
          <a:p>
            <a:pPr lvl="1"/>
            <a:r>
              <a:rPr lang="en-US"/>
              <a:t>Second level</a:t>
            </a:r>
          </a:p>
          <a:p>
            <a:pPr lvl="2"/>
            <a:r>
              <a:rPr lang="en-US"/>
              <a:t>Third level</a:t>
            </a:r>
          </a:p>
        </p:txBody>
      </p:sp>
      <p:sp>
        <p:nvSpPr>
          <p:cNvPr id="9" name="Text Placeholder 8">
            <a:extLst>
              <a:ext uri="{FF2B5EF4-FFF2-40B4-BE49-F238E27FC236}">
                <a16:creationId xmlns:a16="http://schemas.microsoft.com/office/drawing/2014/main" id="{1A3B268B-6131-0CFF-CF01-14B0AC655289}"/>
              </a:ext>
            </a:extLst>
          </p:cNvPr>
          <p:cNvSpPr>
            <a:spLocks noGrp="1"/>
          </p:cNvSpPr>
          <p:nvPr>
            <p:ph type="body" sz="quarter" idx="17" hasCustomPrompt="1"/>
          </p:nvPr>
        </p:nvSpPr>
        <p:spPr>
          <a:xfrm>
            <a:off x="685800" y="1116594"/>
            <a:ext cx="10820400" cy="430853"/>
          </a:xfrm>
          <a:prstGeom prst="rect">
            <a:avLst/>
          </a:prstGeom>
        </p:spPr>
        <p:txBody>
          <a:bodyPr lIns="0" tIns="0" rIns="0" bIns="0"/>
          <a:lstStyle>
            <a:lvl1pPr marL="0" indent="0">
              <a:buNone/>
              <a:defRPr sz="2800">
                <a:solidFill>
                  <a:schemeClr val="accent1"/>
                </a:solidFill>
                <a:latin typeface="Asap SemiBold" pitchFamily="2" charset="0"/>
              </a:defRPr>
            </a:lvl1pPr>
          </a:lstStyle>
          <a:p>
            <a:pPr lvl="0"/>
            <a:r>
              <a:rPr lang="en-US"/>
              <a:t>Subhead here (ASAP </a:t>
            </a:r>
            <a:r>
              <a:rPr lang="en-US" err="1"/>
              <a:t>SemiBold</a:t>
            </a:r>
            <a:r>
              <a:rPr lang="en-US"/>
              <a:t> 28pt)</a:t>
            </a:r>
          </a:p>
        </p:txBody>
      </p:sp>
      <p:pic>
        <p:nvPicPr>
          <p:cNvPr id="8" name="Picture 7">
            <a:extLst>
              <a:ext uri="{FF2B5EF4-FFF2-40B4-BE49-F238E27FC236}">
                <a16:creationId xmlns:a16="http://schemas.microsoft.com/office/drawing/2014/main" id="{EDA0066B-6BBF-CC07-3E94-F10998D6A3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Tree>
    <p:extLst>
      <p:ext uri="{BB962C8B-B14F-4D97-AF65-F5344CB8AC3E}">
        <p14:creationId xmlns:p14="http://schemas.microsoft.com/office/powerpoint/2010/main" val="2866308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8FBC4C8-8F2C-C815-E3C1-0AD03257072F}"/>
              </a:ext>
            </a:extLst>
          </p:cNvPr>
          <p:cNvSpPr>
            <a:spLocks noGrp="1"/>
          </p:cNvSpPr>
          <p:nvPr>
            <p:ph type="body" sz="quarter" idx="14" hasCustomPrompt="1"/>
          </p:nvPr>
        </p:nvSpPr>
        <p:spPr>
          <a:xfrm>
            <a:off x="685800" y="2186199"/>
            <a:ext cx="10812847" cy="337932"/>
          </a:xfrm>
          <a:prstGeom prst="rect">
            <a:avLst/>
          </a:prstGeom>
        </p:spPr>
        <p:txBody>
          <a:bodyPr lIns="0" tIns="0" rIns="0" bIns="0" numCol="2" spcCol="365760"/>
          <a:lstStyle>
            <a:lvl1pPr marL="342900" indent="-342900">
              <a:buFont typeface="Arial" panose="020B0604020202020204" pitchFamily="34" charset="0"/>
              <a:buChar char="•"/>
              <a:defRPr sz="2400">
                <a:latin typeface="Asap" pitchFamily="2" charset="0"/>
              </a:defRPr>
            </a:lvl1pPr>
            <a:lvl2pPr marL="457200" indent="0">
              <a:buFont typeface="Courier New" panose="02070309020205020404" pitchFamily="49" charset="0"/>
              <a:buChar char="o"/>
              <a:defRPr sz="2000"/>
            </a:lvl2pPr>
            <a:lvl3pPr marL="914400" indent="0">
              <a:buNone/>
              <a:defRPr/>
            </a:lvl3pPr>
            <a:lvl4pPr marL="1371600" indent="0">
              <a:buNone/>
              <a:defRPr/>
            </a:lvl4pPr>
            <a:lvl5pPr marL="1828800" indent="0">
              <a:buNone/>
              <a:defRPr/>
            </a:lvl5pPr>
          </a:lstStyle>
          <a:p>
            <a:r>
              <a:rPr lang="en-US"/>
              <a:t>Text Here (ASAP Regular 20-24pt)</a:t>
            </a:r>
          </a:p>
          <a:p>
            <a:pPr marL="800100" lvl="1" indent="-342900">
              <a:buFont typeface="Courier New" panose="02070309020205020404" pitchFamily="49" charset="0"/>
              <a:buChar char="o"/>
            </a:pPr>
            <a:r>
              <a:rPr lang="en-US" sz="2000"/>
              <a:t>Indented text (ASAP Regular 18-20pt)</a:t>
            </a:r>
          </a:p>
          <a:p>
            <a:endParaRPr lang="en-US"/>
          </a:p>
          <a:p>
            <a:r>
              <a:rPr lang="en-US"/>
              <a:t>Text Here (ASAP Regular 20-24pt)</a:t>
            </a:r>
          </a:p>
          <a:p>
            <a:pPr marL="800100" lvl="1" indent="-342900">
              <a:buFont typeface="Courier New" panose="02070309020205020404" pitchFamily="49" charset="0"/>
              <a:buChar char="o"/>
            </a:pPr>
            <a:r>
              <a:rPr lang="en-US" sz="2000"/>
              <a:t>Indented text (ASAP Regular 18-20pt)</a:t>
            </a:r>
          </a:p>
          <a:p>
            <a:pPr lvl="0"/>
            <a:endParaRPr lang="en-US"/>
          </a:p>
        </p:txBody>
      </p:sp>
      <p:pic>
        <p:nvPicPr>
          <p:cNvPr id="8" name="Picture 7">
            <a:extLst>
              <a:ext uri="{FF2B5EF4-FFF2-40B4-BE49-F238E27FC236}">
                <a16:creationId xmlns:a16="http://schemas.microsoft.com/office/drawing/2014/main" id="{452868FD-D224-92D9-0260-932292260E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
        <p:nvSpPr>
          <p:cNvPr id="10" name="Text Placeholder 7">
            <a:extLst>
              <a:ext uri="{FF2B5EF4-FFF2-40B4-BE49-F238E27FC236}">
                <a16:creationId xmlns:a16="http://schemas.microsoft.com/office/drawing/2014/main" id="{F0B0E53D-6B9C-4945-4E03-8B2DBF4546F2}"/>
              </a:ext>
            </a:extLst>
          </p:cNvPr>
          <p:cNvSpPr>
            <a:spLocks noGrp="1"/>
          </p:cNvSpPr>
          <p:nvPr>
            <p:ph type="body" sz="quarter" idx="13" hasCustomPrompt="1"/>
          </p:nvPr>
        </p:nvSpPr>
        <p:spPr>
          <a:xfrm>
            <a:off x="685801" y="402315"/>
            <a:ext cx="10820400" cy="665809"/>
          </a:xfrm>
          <a:prstGeom prst="rect">
            <a:avLst/>
          </a:prstGeom>
        </p:spPr>
        <p:txBody>
          <a:bodyPr lIns="0" tIns="0" rIns="0" bIns="0"/>
          <a:lstStyle>
            <a:lvl1pPr marL="0" indent="0">
              <a:lnSpc>
                <a:spcPct val="100000"/>
              </a:lnSpc>
              <a:spcBef>
                <a:spcPts val="0"/>
              </a:spcBef>
              <a:buNone/>
              <a:defRPr sz="40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Two Column Layout</a:t>
            </a:r>
          </a:p>
        </p:txBody>
      </p:sp>
      <p:sp>
        <p:nvSpPr>
          <p:cNvPr id="12" name="Text Placeholder 8">
            <a:extLst>
              <a:ext uri="{FF2B5EF4-FFF2-40B4-BE49-F238E27FC236}">
                <a16:creationId xmlns:a16="http://schemas.microsoft.com/office/drawing/2014/main" id="{9DF96B98-9FED-5215-9D27-FDD01818F567}"/>
              </a:ext>
            </a:extLst>
          </p:cNvPr>
          <p:cNvSpPr>
            <a:spLocks noGrp="1"/>
          </p:cNvSpPr>
          <p:nvPr>
            <p:ph type="body" sz="quarter" idx="17" hasCustomPrompt="1"/>
          </p:nvPr>
        </p:nvSpPr>
        <p:spPr>
          <a:xfrm>
            <a:off x="685800" y="1116594"/>
            <a:ext cx="10820400" cy="430853"/>
          </a:xfrm>
          <a:prstGeom prst="rect">
            <a:avLst/>
          </a:prstGeom>
        </p:spPr>
        <p:txBody>
          <a:bodyPr lIns="0" tIns="0" rIns="0" bIns="0"/>
          <a:lstStyle>
            <a:lvl1pPr marL="0" indent="0">
              <a:buNone/>
              <a:defRPr sz="2800">
                <a:solidFill>
                  <a:schemeClr val="accent1"/>
                </a:solidFill>
                <a:latin typeface="Asap SemiBold" pitchFamily="2" charset="0"/>
              </a:defRPr>
            </a:lvl1pPr>
          </a:lstStyle>
          <a:p>
            <a:pPr lvl="0"/>
            <a:r>
              <a:rPr lang="en-US"/>
              <a:t>Subhead here (ASAP </a:t>
            </a:r>
            <a:r>
              <a:rPr lang="en-US" err="1"/>
              <a:t>SemiBold</a:t>
            </a:r>
            <a:r>
              <a:rPr lang="en-US"/>
              <a:t> 28pt)</a:t>
            </a:r>
          </a:p>
        </p:txBody>
      </p:sp>
    </p:spTree>
    <p:extLst>
      <p:ext uri="{BB962C8B-B14F-4D97-AF65-F5344CB8AC3E}">
        <p14:creationId xmlns:p14="http://schemas.microsoft.com/office/powerpoint/2010/main" val="9991023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3C684EDC-A9DE-82BD-C180-3EACC197CFC0}"/>
              </a:ext>
            </a:extLst>
          </p:cNvPr>
          <p:cNvSpPr>
            <a:spLocks noGrp="1"/>
          </p:cNvSpPr>
          <p:nvPr>
            <p:ph type="body" sz="quarter" idx="14" hasCustomPrompt="1"/>
          </p:nvPr>
        </p:nvSpPr>
        <p:spPr>
          <a:xfrm>
            <a:off x="685800" y="2206973"/>
            <a:ext cx="10812848" cy="1718984"/>
          </a:xfrm>
          <a:prstGeom prst="rect">
            <a:avLst/>
          </a:prstGeom>
        </p:spPr>
        <p:txBody>
          <a:bodyPr lIns="0" tIns="0" rIns="0" bIns="0" numCol="3" spcCol="365760"/>
          <a:lstStyle>
            <a:lvl1pPr marL="342900" indent="-342900">
              <a:buFont typeface="Arial" panose="020B0604020202020204" pitchFamily="34" charset="0"/>
              <a:buChar char="•"/>
              <a:defRPr sz="2400">
                <a:latin typeface="Asap" pitchFamily="2" charset="0"/>
              </a:defRPr>
            </a:lvl1pPr>
            <a:lvl2pPr marL="457200" indent="0">
              <a:buFont typeface="Courier New" panose="02070309020205020404" pitchFamily="49" charset="0"/>
              <a:buChar char="o"/>
              <a:defRPr sz="2000"/>
            </a:lvl2pPr>
            <a:lvl3pPr marL="914400" indent="0">
              <a:buNone/>
              <a:defRPr/>
            </a:lvl3pPr>
            <a:lvl4pPr marL="1371600" indent="0">
              <a:buNone/>
              <a:defRPr/>
            </a:lvl4pPr>
            <a:lvl5pPr marL="1828800" indent="0">
              <a:buNone/>
              <a:defRPr/>
            </a:lvl5pPr>
          </a:lstStyle>
          <a:p>
            <a:r>
              <a:rPr lang="en-US"/>
              <a:t>Text Here (ASAP Regular 20-24pt)</a:t>
            </a:r>
          </a:p>
          <a:p>
            <a:pPr marL="800100" lvl="1" indent="-342900">
              <a:buFont typeface="Courier New" panose="02070309020205020404" pitchFamily="49" charset="0"/>
              <a:buChar char="o"/>
            </a:pPr>
            <a:r>
              <a:rPr lang="en-US" sz="2000"/>
              <a:t>Indented text (ASAP Regular 18-20pt)</a:t>
            </a:r>
            <a:br>
              <a:rPr lang="en-US" sz="2000"/>
            </a:br>
            <a:br>
              <a:rPr lang="en-US" sz="2000"/>
            </a:br>
            <a:endParaRPr lang="en-US"/>
          </a:p>
          <a:p>
            <a:r>
              <a:rPr lang="en-US"/>
              <a:t>Text Here (ASAP Regular 20-24pt)</a:t>
            </a:r>
          </a:p>
          <a:p>
            <a:pPr marL="800100" lvl="1" indent="-342900">
              <a:buFont typeface="Courier New" panose="02070309020205020404" pitchFamily="49" charset="0"/>
              <a:buChar char="o"/>
            </a:pPr>
            <a:r>
              <a:rPr lang="en-US" sz="2000"/>
              <a:t>Indented text (ASAP Regular 18-20pt)</a:t>
            </a:r>
            <a:br>
              <a:rPr lang="en-US" sz="2000"/>
            </a:br>
            <a:br>
              <a:rPr lang="en-US" sz="2000"/>
            </a:br>
            <a:endParaRPr lang="en-US" sz="2000"/>
          </a:p>
          <a:p>
            <a:r>
              <a:rPr lang="en-US"/>
              <a:t>Text Here (ASAP Regular 20-24pt)</a:t>
            </a:r>
          </a:p>
          <a:p>
            <a:pPr marL="800100" lvl="1" indent="-342900">
              <a:buFont typeface="Courier New" panose="02070309020205020404" pitchFamily="49" charset="0"/>
              <a:buChar char="o"/>
            </a:pPr>
            <a:r>
              <a:rPr lang="en-US" sz="2000"/>
              <a:t>Indented text (ASAP Regular 18-20pt)</a:t>
            </a:r>
          </a:p>
          <a:p>
            <a:pPr marL="800100" lvl="1" indent="-342900">
              <a:buFont typeface="Courier New" panose="02070309020205020404" pitchFamily="49" charset="0"/>
              <a:buChar char="o"/>
            </a:pPr>
            <a:endParaRPr lang="en-US" sz="2000"/>
          </a:p>
          <a:p>
            <a:pPr lvl="0"/>
            <a:endParaRPr lang="en-US"/>
          </a:p>
        </p:txBody>
      </p:sp>
      <p:pic>
        <p:nvPicPr>
          <p:cNvPr id="8" name="Picture 7">
            <a:extLst>
              <a:ext uri="{FF2B5EF4-FFF2-40B4-BE49-F238E27FC236}">
                <a16:creationId xmlns:a16="http://schemas.microsoft.com/office/drawing/2014/main" id="{61C153C0-722D-24DE-D017-1303AF25F6B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5402" y="5810839"/>
            <a:ext cx="483245" cy="640278"/>
          </a:xfrm>
          <a:prstGeom prst="rect">
            <a:avLst/>
          </a:prstGeom>
        </p:spPr>
      </p:pic>
      <p:sp>
        <p:nvSpPr>
          <p:cNvPr id="10" name="Text Placeholder 7">
            <a:extLst>
              <a:ext uri="{FF2B5EF4-FFF2-40B4-BE49-F238E27FC236}">
                <a16:creationId xmlns:a16="http://schemas.microsoft.com/office/drawing/2014/main" id="{67789CFE-E776-26A0-A589-F482A114DACD}"/>
              </a:ext>
            </a:extLst>
          </p:cNvPr>
          <p:cNvSpPr>
            <a:spLocks noGrp="1"/>
          </p:cNvSpPr>
          <p:nvPr>
            <p:ph type="body" sz="quarter" idx="13" hasCustomPrompt="1"/>
          </p:nvPr>
        </p:nvSpPr>
        <p:spPr>
          <a:xfrm>
            <a:off x="685801" y="402315"/>
            <a:ext cx="10820400" cy="665809"/>
          </a:xfrm>
          <a:prstGeom prst="rect">
            <a:avLst/>
          </a:prstGeom>
        </p:spPr>
        <p:txBody>
          <a:bodyPr lIns="0" tIns="0" rIns="0" bIns="0"/>
          <a:lstStyle>
            <a:lvl1pPr marL="0" indent="0">
              <a:lnSpc>
                <a:spcPct val="100000"/>
              </a:lnSpc>
              <a:spcBef>
                <a:spcPts val="0"/>
              </a:spcBef>
              <a:buNone/>
              <a:defRPr sz="4000">
                <a:solidFill>
                  <a:schemeClr val="tx2"/>
                </a:solidFill>
                <a:latin typeface="IBM Plex Sans SemiBold" panose="020B070305020300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Three Column Layout</a:t>
            </a:r>
          </a:p>
        </p:txBody>
      </p:sp>
      <p:sp>
        <p:nvSpPr>
          <p:cNvPr id="12" name="Text Placeholder 8">
            <a:extLst>
              <a:ext uri="{FF2B5EF4-FFF2-40B4-BE49-F238E27FC236}">
                <a16:creationId xmlns:a16="http://schemas.microsoft.com/office/drawing/2014/main" id="{F5225842-6F0D-35F3-DBE0-707656A6F45D}"/>
              </a:ext>
            </a:extLst>
          </p:cNvPr>
          <p:cNvSpPr>
            <a:spLocks noGrp="1"/>
          </p:cNvSpPr>
          <p:nvPr>
            <p:ph type="body" sz="quarter" idx="17" hasCustomPrompt="1"/>
          </p:nvPr>
        </p:nvSpPr>
        <p:spPr>
          <a:xfrm>
            <a:off x="685800" y="1116594"/>
            <a:ext cx="10820400" cy="430853"/>
          </a:xfrm>
          <a:prstGeom prst="rect">
            <a:avLst/>
          </a:prstGeom>
        </p:spPr>
        <p:txBody>
          <a:bodyPr lIns="0" tIns="0" rIns="0" bIns="0"/>
          <a:lstStyle>
            <a:lvl1pPr marL="0" indent="0">
              <a:buNone/>
              <a:defRPr sz="2800">
                <a:solidFill>
                  <a:schemeClr val="accent1"/>
                </a:solidFill>
                <a:latin typeface="Asap SemiBold" pitchFamily="2" charset="0"/>
              </a:defRPr>
            </a:lvl1pPr>
          </a:lstStyle>
          <a:p>
            <a:pPr lvl="0"/>
            <a:r>
              <a:rPr lang="en-US"/>
              <a:t>Subhead here (ASAP </a:t>
            </a:r>
            <a:r>
              <a:rPr lang="en-US" err="1"/>
              <a:t>SemiBold</a:t>
            </a:r>
            <a:r>
              <a:rPr lang="en-US"/>
              <a:t> 28pt)</a:t>
            </a:r>
          </a:p>
        </p:txBody>
      </p:sp>
    </p:spTree>
    <p:extLst>
      <p:ext uri="{BB962C8B-B14F-4D97-AF65-F5344CB8AC3E}">
        <p14:creationId xmlns:p14="http://schemas.microsoft.com/office/powerpoint/2010/main" val="26156234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Collage (5)">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7AA9AF-3A91-F5D0-32D8-3EE6864C5016}"/>
              </a:ext>
            </a:extLst>
          </p:cNvPr>
          <p:cNvSpPr>
            <a:spLocks noGrp="1"/>
          </p:cNvSpPr>
          <p:nvPr>
            <p:ph type="pic" sz="quarter" idx="10"/>
          </p:nvPr>
        </p:nvSpPr>
        <p:spPr>
          <a:xfrm>
            <a:off x="168276" y="149225"/>
            <a:ext cx="3936586" cy="6550025"/>
          </a:xfrm>
          <a:prstGeom prst="rect">
            <a:avLst/>
          </a:prstGeom>
        </p:spPr>
        <p:txBody>
          <a:bodyPr/>
          <a:lstStyle>
            <a:lvl1pPr marL="0" indent="0">
              <a:buFontTx/>
              <a:buNone/>
              <a:defRPr>
                <a:latin typeface="Asap" pitchFamily="2" charset="0"/>
              </a:defRPr>
            </a:lvl1pPr>
          </a:lstStyle>
          <a:p>
            <a:endParaRPr lang="en-US"/>
          </a:p>
        </p:txBody>
      </p:sp>
      <p:sp>
        <p:nvSpPr>
          <p:cNvPr id="4" name="Picture Placeholder 2">
            <a:extLst>
              <a:ext uri="{FF2B5EF4-FFF2-40B4-BE49-F238E27FC236}">
                <a16:creationId xmlns:a16="http://schemas.microsoft.com/office/drawing/2014/main" id="{EFB9BB6C-8220-761F-40FC-A26C3E3F2910}"/>
              </a:ext>
            </a:extLst>
          </p:cNvPr>
          <p:cNvSpPr>
            <a:spLocks noGrp="1"/>
          </p:cNvSpPr>
          <p:nvPr>
            <p:ph type="pic" sz="quarter" idx="11"/>
          </p:nvPr>
        </p:nvSpPr>
        <p:spPr>
          <a:xfrm>
            <a:off x="4271067" y="149224"/>
            <a:ext cx="3093829" cy="3199435"/>
          </a:xfrm>
          <a:prstGeom prst="rect">
            <a:avLst/>
          </a:prstGeom>
        </p:spPr>
        <p:txBody>
          <a:bodyPr/>
          <a:lstStyle>
            <a:lvl1pPr marL="0" indent="0">
              <a:buFontTx/>
              <a:buNone/>
              <a:defRPr>
                <a:latin typeface="Asap" pitchFamily="2" charset="0"/>
              </a:defRPr>
            </a:lvl1pPr>
          </a:lstStyle>
          <a:p>
            <a:endParaRPr lang="en-US"/>
          </a:p>
        </p:txBody>
      </p:sp>
      <p:sp>
        <p:nvSpPr>
          <p:cNvPr id="5" name="Picture Placeholder 2">
            <a:extLst>
              <a:ext uri="{FF2B5EF4-FFF2-40B4-BE49-F238E27FC236}">
                <a16:creationId xmlns:a16="http://schemas.microsoft.com/office/drawing/2014/main" id="{88FE95F7-7DE2-9AA0-450C-A1ED8B81C970}"/>
              </a:ext>
            </a:extLst>
          </p:cNvPr>
          <p:cNvSpPr>
            <a:spLocks noGrp="1"/>
          </p:cNvSpPr>
          <p:nvPr>
            <p:ph type="pic" sz="quarter" idx="12"/>
          </p:nvPr>
        </p:nvSpPr>
        <p:spPr>
          <a:xfrm>
            <a:off x="7530825" y="149224"/>
            <a:ext cx="4492900" cy="3199436"/>
          </a:xfrm>
          <a:prstGeom prst="rect">
            <a:avLst/>
          </a:prstGeom>
        </p:spPr>
        <p:txBody>
          <a:bodyPr/>
          <a:lstStyle>
            <a:lvl1pPr marL="0" indent="0">
              <a:buFontTx/>
              <a:buNone/>
              <a:defRPr>
                <a:latin typeface="Asap" pitchFamily="2" charset="0"/>
              </a:defRPr>
            </a:lvl1pPr>
          </a:lstStyle>
          <a:p>
            <a:endParaRPr lang="en-US"/>
          </a:p>
        </p:txBody>
      </p:sp>
      <p:sp>
        <p:nvSpPr>
          <p:cNvPr id="6" name="Picture Placeholder 2">
            <a:extLst>
              <a:ext uri="{FF2B5EF4-FFF2-40B4-BE49-F238E27FC236}">
                <a16:creationId xmlns:a16="http://schemas.microsoft.com/office/drawing/2014/main" id="{EB1CB330-B860-F64B-7571-26DDF662308C}"/>
              </a:ext>
            </a:extLst>
          </p:cNvPr>
          <p:cNvSpPr>
            <a:spLocks noGrp="1"/>
          </p:cNvSpPr>
          <p:nvPr>
            <p:ph type="pic" sz="quarter" idx="13"/>
          </p:nvPr>
        </p:nvSpPr>
        <p:spPr>
          <a:xfrm>
            <a:off x="4270929" y="3509340"/>
            <a:ext cx="4492900" cy="3189910"/>
          </a:xfrm>
          <a:prstGeom prst="rect">
            <a:avLst/>
          </a:prstGeom>
        </p:spPr>
        <p:txBody>
          <a:bodyPr/>
          <a:lstStyle>
            <a:lvl1pPr marL="0" indent="0">
              <a:buFontTx/>
              <a:buNone/>
              <a:defRPr>
                <a:latin typeface="Asap" pitchFamily="2" charset="0"/>
              </a:defRPr>
            </a:lvl1pPr>
          </a:lstStyle>
          <a:p>
            <a:endParaRPr lang="en-US"/>
          </a:p>
        </p:txBody>
      </p:sp>
      <p:sp>
        <p:nvSpPr>
          <p:cNvPr id="7" name="Picture Placeholder 2">
            <a:extLst>
              <a:ext uri="{FF2B5EF4-FFF2-40B4-BE49-F238E27FC236}">
                <a16:creationId xmlns:a16="http://schemas.microsoft.com/office/drawing/2014/main" id="{10EC3808-A190-E346-6EEE-F4ECD0F7B454}"/>
              </a:ext>
            </a:extLst>
          </p:cNvPr>
          <p:cNvSpPr>
            <a:spLocks noGrp="1"/>
          </p:cNvSpPr>
          <p:nvPr>
            <p:ph type="pic" sz="quarter" idx="14"/>
          </p:nvPr>
        </p:nvSpPr>
        <p:spPr>
          <a:xfrm>
            <a:off x="8929896" y="3509340"/>
            <a:ext cx="3093829" cy="3199436"/>
          </a:xfrm>
          <a:prstGeom prst="rect">
            <a:avLst/>
          </a:prstGeom>
        </p:spPr>
        <p:txBody>
          <a:bodyPr/>
          <a:lstStyle>
            <a:lvl1pPr marL="0" indent="0">
              <a:buFontTx/>
              <a:buNone/>
              <a:defRPr>
                <a:latin typeface="Asap" pitchFamily="2" charset="0"/>
              </a:defRPr>
            </a:lvl1pPr>
          </a:lstStyle>
          <a:p>
            <a:endParaRPr lang="en-US"/>
          </a:p>
        </p:txBody>
      </p:sp>
      <p:pic>
        <p:nvPicPr>
          <p:cNvPr id="2" name="Picture 1">
            <a:extLst>
              <a:ext uri="{FF2B5EF4-FFF2-40B4-BE49-F238E27FC236}">
                <a16:creationId xmlns:a16="http://schemas.microsoft.com/office/drawing/2014/main" id="{7F0917C1-AB1C-99EC-F28F-81F06577FD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95643" y="5991319"/>
            <a:ext cx="500270" cy="640278"/>
          </a:xfrm>
          <a:prstGeom prst="rect">
            <a:avLst/>
          </a:prstGeom>
        </p:spPr>
      </p:pic>
    </p:spTree>
    <p:extLst>
      <p:ext uri="{BB962C8B-B14F-4D97-AF65-F5344CB8AC3E}">
        <p14:creationId xmlns:p14="http://schemas.microsoft.com/office/powerpoint/2010/main" val="15627442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852330"/>
      </p:ext>
    </p:extLst>
  </p:cSld>
  <p:clrMap bg1="lt1" tx1="dk1" bg2="lt2" tx2="dk2" accent1="accent1" accent2="accent2" accent3="accent3" accent4="accent4" accent5="accent5" accent6="accent6" hlink="hlink" folHlink="folHlink"/>
  <p:sldLayoutIdLst>
    <p:sldLayoutId id="2147483740" r:id="rId1"/>
    <p:sldLayoutId id="2147483702" r:id="rId2"/>
    <p:sldLayoutId id="2147483751" r:id="rId3"/>
    <p:sldLayoutId id="2147483750" r:id="rId4"/>
    <p:sldLayoutId id="2147483762" r:id="rId5"/>
    <p:sldLayoutId id="2147483711" r:id="rId6"/>
    <p:sldLayoutId id="2147483754" r:id="rId7"/>
    <p:sldLayoutId id="2147483755" r:id="rId8"/>
    <p:sldLayoutId id="2147483714" r:id="rId9"/>
    <p:sldLayoutId id="2147483743" r:id="rId10"/>
    <p:sldLayoutId id="2147483752" r:id="rId11"/>
    <p:sldLayoutId id="2147483746" r:id="rId12"/>
    <p:sldLayoutId id="2147483749" r:id="rId13"/>
    <p:sldLayoutId id="2147483747" r:id="rId14"/>
    <p:sldLayoutId id="2147483767" r:id="rId15"/>
    <p:sldLayoutId id="2147483712" r:id="rId16"/>
    <p:sldLayoutId id="2147483710" r:id="rId17"/>
    <p:sldLayoutId id="2147483742" r:id="rId18"/>
    <p:sldLayoutId id="2147483696" r:id="rId19"/>
    <p:sldLayoutId id="2147483759" r:id="rId20"/>
    <p:sldLayoutId id="2147483760" r:id="rId21"/>
    <p:sldLayoutId id="2147483699" r:id="rId22"/>
    <p:sldLayoutId id="2147483700" r:id="rId23"/>
    <p:sldLayoutId id="2147483697" r:id="rId24"/>
    <p:sldLayoutId id="2147483719" r:id="rId25"/>
    <p:sldLayoutId id="2147483758" r:id="rId26"/>
    <p:sldLayoutId id="2147483764" r:id="rId27"/>
    <p:sldLayoutId id="2147483763" r:id="rId28"/>
    <p:sldLayoutId id="2147483757" r:id="rId29"/>
    <p:sldLayoutId id="2147483765" r:id="rId30"/>
    <p:sldLayoutId id="2147483766" r:id="rId31"/>
    <p:sldLayoutId id="2147483768" r:id="rId32"/>
    <p:sldLayoutId id="2147483806" r:id="rId3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F26B43"/>
          </p15:clr>
        </p15:guide>
        <p15:guide id="2" pos="432" userDrawn="1">
          <p15:clr>
            <a:srgbClr val="F26B43"/>
          </p15:clr>
        </p15:guide>
        <p15:guide id="3" pos="7248" userDrawn="1">
          <p15:clr>
            <a:srgbClr val="F26B43"/>
          </p15:clr>
        </p15:guide>
        <p15:guide id="4" orient="horz" pos="40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jp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hyperlink" Target="mailto:Ian.Alger@cityofvancouver.us" TargetMode="External"/><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14.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361BB55-F793-E194-A755-50A510BF2CF6}"/>
              </a:ext>
            </a:extLst>
          </p:cNvPr>
          <p:cNvSpPr>
            <a:spLocks noGrp="1"/>
          </p:cNvSpPr>
          <p:nvPr>
            <p:ph type="title" idx="4294967295"/>
          </p:nvPr>
        </p:nvSpPr>
        <p:spPr>
          <a:xfrm>
            <a:off x="5413366" y="2283799"/>
            <a:ext cx="6085281" cy="18417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400"/>
              </a:lnSpc>
              <a:spcBef>
                <a:spcPts val="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rPr>
              <a:t>HOME Downpayment Assistance</a:t>
            </a:r>
          </a:p>
        </p:txBody>
      </p:sp>
      <p:sp>
        <p:nvSpPr>
          <p:cNvPr id="4" name="Text Placeholder 3">
            <a:extLst>
              <a:ext uri="{FF2B5EF4-FFF2-40B4-BE49-F238E27FC236}">
                <a16:creationId xmlns:a16="http://schemas.microsoft.com/office/drawing/2014/main" id="{B07FEF3E-BB16-47DD-1F17-94DDF44922B5}"/>
              </a:ext>
            </a:extLst>
          </p:cNvPr>
          <p:cNvSpPr>
            <a:spLocks noGrp="1"/>
          </p:cNvSpPr>
          <p:nvPr>
            <p:ph type="body" sz="quarter" idx="14"/>
          </p:nvPr>
        </p:nvSpPr>
        <p:spPr>
          <a:xfrm>
            <a:off x="5413366" y="4908885"/>
            <a:ext cx="6085281" cy="1150836"/>
          </a:xfrm>
        </p:spPr>
        <p:txBody>
          <a:bodyPr/>
          <a:lstStyle/>
          <a:p>
            <a:r>
              <a:rPr lang="en-US" sz="2200" b="1" dirty="0"/>
              <a:t>Ian Alger</a:t>
            </a:r>
            <a:br>
              <a:rPr lang="en-US" sz="2200" dirty="0"/>
            </a:br>
            <a:r>
              <a:rPr lang="en-US" sz="2200" dirty="0"/>
              <a:t>Associate Housing Project Coordinator</a:t>
            </a:r>
            <a:br>
              <a:rPr lang="en-US" sz="2200" dirty="0"/>
            </a:br>
            <a:r>
              <a:rPr lang="en-US" sz="2200" dirty="0"/>
              <a:t>Economic Prosperity &amp; Housing</a:t>
            </a:r>
          </a:p>
          <a:p>
            <a:r>
              <a:rPr lang="en-US" sz="2200" dirty="0"/>
              <a:t>February 4</a:t>
            </a:r>
            <a:r>
              <a:rPr lang="en-US" sz="2200" baseline="30000" dirty="0"/>
              <a:t>th</a:t>
            </a:r>
            <a:r>
              <a:rPr lang="en-US" sz="2200" dirty="0"/>
              <a:t>, 2026</a:t>
            </a:r>
          </a:p>
        </p:txBody>
      </p:sp>
      <p:pic>
        <p:nvPicPr>
          <p:cNvPr id="10" name="Picture Placeholder 9" descr="Map&#10;&#10;AI-generated content may be incorrect.">
            <a:extLst>
              <a:ext uri="{FF2B5EF4-FFF2-40B4-BE49-F238E27FC236}">
                <a16:creationId xmlns:a16="http://schemas.microsoft.com/office/drawing/2014/main" id="{19D0B66D-99D2-FCD9-1FFA-47293C19CB2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857" r="3857"/>
          <a:stretch>
            <a:fillRect/>
          </a:stretch>
        </p:blipFill>
        <p:spPr>
          <a:xfrm>
            <a:off x="-1" y="425450"/>
            <a:ext cx="4809995" cy="6007100"/>
          </a:xfrm>
        </p:spPr>
      </p:pic>
      <p:sp>
        <p:nvSpPr>
          <p:cNvPr id="11" name="Star: 5 Points 10">
            <a:extLst>
              <a:ext uri="{FF2B5EF4-FFF2-40B4-BE49-F238E27FC236}">
                <a16:creationId xmlns:a16="http://schemas.microsoft.com/office/drawing/2014/main" id="{BDC1DA11-FC82-DD11-8E5A-9354ACB3E6C7}"/>
              </a:ext>
            </a:extLst>
          </p:cNvPr>
          <p:cNvSpPr/>
          <p:nvPr/>
        </p:nvSpPr>
        <p:spPr>
          <a:xfrm>
            <a:off x="1353312" y="3168075"/>
            <a:ext cx="85344" cy="8718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1DFF7-3881-A5AC-8EDD-535116FF6C55}"/>
              </a:ext>
            </a:extLst>
          </p:cNvPr>
          <p:cNvSpPr txBox="1"/>
          <p:nvPr/>
        </p:nvSpPr>
        <p:spPr>
          <a:xfrm>
            <a:off x="-12193" y="2786580"/>
            <a:ext cx="1536193" cy="415498"/>
          </a:xfrm>
          <a:prstGeom prst="rect">
            <a:avLst/>
          </a:prstGeom>
          <a:noFill/>
        </p:spPr>
        <p:txBody>
          <a:bodyPr wrap="square" rtlCol="0">
            <a:spAutoFit/>
          </a:bodyPr>
          <a:lstStyle/>
          <a:p>
            <a:r>
              <a:rPr lang="en-US" sz="2100" b="1" dirty="0">
                <a:solidFill>
                  <a:schemeClr val="tx2"/>
                </a:solidFill>
              </a:rPr>
              <a:t>Vancouver</a:t>
            </a:r>
          </a:p>
        </p:txBody>
      </p:sp>
    </p:spTree>
    <p:extLst>
      <p:ext uri="{BB962C8B-B14F-4D97-AF65-F5344CB8AC3E}">
        <p14:creationId xmlns:p14="http://schemas.microsoft.com/office/powerpoint/2010/main" val="2648642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DEE19-A55B-6D76-7DF1-BC62FC07D14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FFE5B8C-8345-64B0-D669-FE8B69BA3270}"/>
              </a:ext>
            </a:extLst>
          </p:cNvPr>
          <p:cNvSpPr>
            <a:spLocks noGrp="1"/>
          </p:cNvSpPr>
          <p:nvPr>
            <p:ph type="title" idx="4294967295"/>
          </p:nvPr>
        </p:nvSpPr>
        <p:spPr>
          <a:xfrm>
            <a:off x="685801" y="402315"/>
            <a:ext cx="10820400" cy="6658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rPr>
              <a:t>A Typical HOME DPA Closing</a:t>
            </a:r>
          </a:p>
        </p:txBody>
      </p:sp>
      <p:sp>
        <p:nvSpPr>
          <p:cNvPr id="4" name="Text Placeholder 3">
            <a:extLst>
              <a:ext uri="{FF2B5EF4-FFF2-40B4-BE49-F238E27FC236}">
                <a16:creationId xmlns:a16="http://schemas.microsoft.com/office/drawing/2014/main" id="{E7D5D517-5F31-4996-1211-BC2F1436292F}"/>
              </a:ext>
            </a:extLst>
          </p:cNvPr>
          <p:cNvSpPr>
            <a:spLocks noGrp="1"/>
          </p:cNvSpPr>
          <p:nvPr>
            <p:ph type="body" sz="quarter" idx="17"/>
          </p:nvPr>
        </p:nvSpPr>
        <p:spPr/>
        <p:txBody>
          <a:bodyPr/>
          <a:lstStyle/>
          <a:p>
            <a:r>
              <a:rPr lang="en-US" dirty="0"/>
              <a:t>Financials</a:t>
            </a:r>
          </a:p>
        </p:txBody>
      </p:sp>
      <p:sp>
        <p:nvSpPr>
          <p:cNvPr id="5" name="Footer Placeholder 2">
            <a:extLst>
              <a:ext uri="{FF2B5EF4-FFF2-40B4-BE49-F238E27FC236}">
                <a16:creationId xmlns:a16="http://schemas.microsoft.com/office/drawing/2014/main" id="{530E7FEA-3843-F262-E4B2-5E6B1763A6CC}"/>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latin typeface="Asap Condensed" pitchFamily="2" charset="0"/>
              </a:rPr>
              <a:t>8    |   HOME Downpayment Assistance</a:t>
            </a:r>
          </a:p>
        </p:txBody>
      </p:sp>
      <p:graphicFrame>
        <p:nvGraphicFramePr>
          <p:cNvPr id="8" name="Table 7">
            <a:extLst>
              <a:ext uri="{FF2B5EF4-FFF2-40B4-BE49-F238E27FC236}">
                <a16:creationId xmlns:a16="http://schemas.microsoft.com/office/drawing/2014/main" id="{D26BDE31-403C-C07E-5164-9E3B8295597D}"/>
              </a:ext>
            </a:extLst>
          </p:cNvPr>
          <p:cNvGraphicFramePr>
            <a:graphicFrameLocks noGrp="1"/>
          </p:cNvGraphicFramePr>
          <p:nvPr>
            <p:extLst>
              <p:ext uri="{D42A27DB-BD31-4B8C-83A1-F6EECF244321}">
                <p14:modId xmlns:p14="http://schemas.microsoft.com/office/powerpoint/2010/main" val="4033048896"/>
              </p:ext>
            </p:extLst>
          </p:nvPr>
        </p:nvGraphicFramePr>
        <p:xfrm>
          <a:off x="1337512" y="1913438"/>
          <a:ext cx="9516976" cy="3775416"/>
        </p:xfrm>
        <a:graphic>
          <a:graphicData uri="http://schemas.openxmlformats.org/drawingml/2006/table">
            <a:tbl>
              <a:tblPr firstRow="1" bandRow="1">
                <a:tableStyleId>{5C22544A-7EE6-4342-B048-85BDC9FD1C3A}</a:tableStyleId>
              </a:tblPr>
              <a:tblGrid>
                <a:gridCol w="1189622">
                  <a:extLst>
                    <a:ext uri="{9D8B030D-6E8A-4147-A177-3AD203B41FA5}">
                      <a16:colId xmlns:a16="http://schemas.microsoft.com/office/drawing/2014/main" val="3117933651"/>
                    </a:ext>
                  </a:extLst>
                </a:gridCol>
                <a:gridCol w="853740">
                  <a:extLst>
                    <a:ext uri="{9D8B030D-6E8A-4147-A177-3AD203B41FA5}">
                      <a16:colId xmlns:a16="http://schemas.microsoft.com/office/drawing/2014/main" val="1749602606"/>
                    </a:ext>
                  </a:extLst>
                </a:gridCol>
                <a:gridCol w="1525504">
                  <a:extLst>
                    <a:ext uri="{9D8B030D-6E8A-4147-A177-3AD203B41FA5}">
                      <a16:colId xmlns:a16="http://schemas.microsoft.com/office/drawing/2014/main" val="2361529718"/>
                    </a:ext>
                  </a:extLst>
                </a:gridCol>
                <a:gridCol w="1189622">
                  <a:extLst>
                    <a:ext uri="{9D8B030D-6E8A-4147-A177-3AD203B41FA5}">
                      <a16:colId xmlns:a16="http://schemas.microsoft.com/office/drawing/2014/main" val="2660796386"/>
                    </a:ext>
                  </a:extLst>
                </a:gridCol>
                <a:gridCol w="1189622">
                  <a:extLst>
                    <a:ext uri="{9D8B030D-6E8A-4147-A177-3AD203B41FA5}">
                      <a16:colId xmlns:a16="http://schemas.microsoft.com/office/drawing/2014/main" val="3159070076"/>
                    </a:ext>
                  </a:extLst>
                </a:gridCol>
                <a:gridCol w="1189622">
                  <a:extLst>
                    <a:ext uri="{9D8B030D-6E8A-4147-A177-3AD203B41FA5}">
                      <a16:colId xmlns:a16="http://schemas.microsoft.com/office/drawing/2014/main" val="2814043119"/>
                    </a:ext>
                  </a:extLst>
                </a:gridCol>
                <a:gridCol w="1189622">
                  <a:extLst>
                    <a:ext uri="{9D8B030D-6E8A-4147-A177-3AD203B41FA5}">
                      <a16:colId xmlns:a16="http://schemas.microsoft.com/office/drawing/2014/main" val="3220936210"/>
                    </a:ext>
                  </a:extLst>
                </a:gridCol>
                <a:gridCol w="1189622">
                  <a:extLst>
                    <a:ext uri="{9D8B030D-6E8A-4147-A177-3AD203B41FA5}">
                      <a16:colId xmlns:a16="http://schemas.microsoft.com/office/drawing/2014/main" val="1776247648"/>
                    </a:ext>
                  </a:extLst>
                </a:gridCol>
              </a:tblGrid>
              <a:tr h="629236">
                <a:tc>
                  <a:txBody>
                    <a:bodyPr/>
                    <a:lstStyle/>
                    <a:p>
                      <a:pPr algn="ctr" fontAlgn="b">
                        <a:buNone/>
                      </a:pPr>
                      <a:r>
                        <a:rPr lang="en-US" sz="1800" b="1" i="0" u="none" strike="noStrike" dirty="0">
                          <a:solidFill>
                            <a:schemeClr val="bg1"/>
                          </a:solidFill>
                          <a:effectLst/>
                          <a:latin typeface="+mn-lt"/>
                        </a:rPr>
                        <a:t>Buyer</a:t>
                      </a:r>
                    </a:p>
                  </a:txBody>
                  <a:tcPr marL="9525" marR="9525" marT="9525" marB="0" anchor="b"/>
                </a:tc>
                <a:tc>
                  <a:txBody>
                    <a:bodyPr/>
                    <a:lstStyle/>
                    <a:p>
                      <a:pPr algn="ctr" fontAlgn="b">
                        <a:buNone/>
                      </a:pPr>
                      <a:r>
                        <a:rPr lang="en-US" sz="1800" b="1" i="0" u="none" strike="noStrike" dirty="0">
                          <a:solidFill>
                            <a:schemeClr val="bg1"/>
                          </a:solidFill>
                          <a:effectLst/>
                          <a:latin typeface="+mn-lt"/>
                        </a:rPr>
                        <a:t>AMI</a:t>
                      </a:r>
                    </a:p>
                  </a:txBody>
                  <a:tcPr marL="9525" marR="9525" marT="9525" marB="0" anchor="b"/>
                </a:tc>
                <a:tc>
                  <a:txBody>
                    <a:bodyPr/>
                    <a:lstStyle/>
                    <a:p>
                      <a:pPr algn="ctr" fontAlgn="b">
                        <a:buNone/>
                      </a:pPr>
                      <a:r>
                        <a:rPr lang="en-US" sz="1800" b="1" i="0" u="none" strike="noStrike" dirty="0">
                          <a:solidFill>
                            <a:schemeClr val="bg1"/>
                          </a:solidFill>
                          <a:effectLst/>
                          <a:latin typeface="+mn-lt"/>
                        </a:rPr>
                        <a:t>Sales price</a:t>
                      </a:r>
                    </a:p>
                  </a:txBody>
                  <a:tcPr marL="9525" marR="9525" marT="9525" marB="0" anchor="b"/>
                </a:tc>
                <a:tc>
                  <a:txBody>
                    <a:bodyPr/>
                    <a:lstStyle/>
                    <a:p>
                      <a:pPr algn="ctr" fontAlgn="b">
                        <a:buNone/>
                      </a:pPr>
                      <a:r>
                        <a:rPr lang="en-US" sz="1800" b="1" i="0" u="none" strike="noStrike" dirty="0">
                          <a:solidFill>
                            <a:schemeClr val="bg1"/>
                          </a:solidFill>
                          <a:effectLst/>
                          <a:latin typeface="+mn-lt"/>
                        </a:rPr>
                        <a:t> Mortgage </a:t>
                      </a:r>
                    </a:p>
                  </a:txBody>
                  <a:tcPr marL="9525" marR="9525" marT="9525" marB="0" anchor="b"/>
                </a:tc>
                <a:tc>
                  <a:txBody>
                    <a:bodyPr/>
                    <a:lstStyle/>
                    <a:p>
                      <a:pPr algn="ctr" fontAlgn="b">
                        <a:buNone/>
                      </a:pPr>
                      <a:r>
                        <a:rPr lang="en-US" sz="1800" b="1" i="0" u="none" strike="noStrike" dirty="0">
                          <a:solidFill>
                            <a:schemeClr val="bg1"/>
                          </a:solidFill>
                          <a:effectLst/>
                          <a:latin typeface="+mn-lt"/>
                        </a:rPr>
                        <a:t> Total subsidy </a:t>
                      </a:r>
                    </a:p>
                  </a:txBody>
                  <a:tcPr marL="9525" marR="9525" marT="9525" marB="0" anchor="b"/>
                </a:tc>
                <a:tc>
                  <a:txBody>
                    <a:bodyPr/>
                    <a:lstStyle/>
                    <a:p>
                      <a:pPr algn="ctr" fontAlgn="b">
                        <a:buNone/>
                      </a:pPr>
                      <a:r>
                        <a:rPr lang="en-US" sz="1800" b="1" i="0" u="none" strike="noStrike" dirty="0">
                          <a:solidFill>
                            <a:schemeClr val="bg1"/>
                          </a:solidFill>
                          <a:effectLst/>
                          <a:latin typeface="+mn-lt"/>
                        </a:rPr>
                        <a:t>% Subsidy</a:t>
                      </a:r>
                    </a:p>
                  </a:txBody>
                  <a:tcPr marL="9525" marR="9525" marT="9525" marB="0" anchor="b"/>
                </a:tc>
                <a:tc>
                  <a:txBody>
                    <a:bodyPr/>
                    <a:lstStyle/>
                    <a:p>
                      <a:pPr algn="ctr" fontAlgn="b">
                        <a:buNone/>
                      </a:pPr>
                      <a:r>
                        <a:rPr lang="en-US" sz="1800" b="1" i="0" u="none" strike="noStrike" dirty="0">
                          <a:solidFill>
                            <a:schemeClr val="bg1"/>
                          </a:solidFill>
                          <a:effectLst/>
                          <a:latin typeface="+mn-lt"/>
                        </a:rPr>
                        <a:t> HOME subsidy </a:t>
                      </a:r>
                    </a:p>
                  </a:txBody>
                  <a:tcPr marL="9525" marR="9525" marT="9525" marB="0" anchor="b"/>
                </a:tc>
                <a:tc>
                  <a:txBody>
                    <a:bodyPr/>
                    <a:lstStyle/>
                    <a:p>
                      <a:pPr algn="ctr" fontAlgn="b">
                        <a:buNone/>
                      </a:pPr>
                      <a:r>
                        <a:rPr lang="en-US" sz="1800" b="1" i="0" u="none" strike="noStrike" dirty="0">
                          <a:solidFill>
                            <a:schemeClr val="bg1"/>
                          </a:solidFill>
                          <a:effectLst/>
                          <a:latin typeface="+mn-lt"/>
                        </a:rPr>
                        <a:t>Other subsidy </a:t>
                      </a:r>
                    </a:p>
                  </a:txBody>
                  <a:tcPr marL="9525" marR="9525" marT="9525" marB="0" anchor="b"/>
                </a:tc>
                <a:extLst>
                  <a:ext uri="{0D108BD9-81ED-4DB2-BD59-A6C34878D82A}">
                    <a16:rowId xmlns:a16="http://schemas.microsoft.com/office/drawing/2014/main" val="3488258285"/>
                  </a:ext>
                </a:extLst>
              </a:tr>
              <a:tr h="629236">
                <a:tc>
                  <a:txBody>
                    <a:bodyPr/>
                    <a:lstStyle/>
                    <a:p>
                      <a:pPr algn="ctr" fontAlgn="b">
                        <a:buNone/>
                      </a:pPr>
                      <a:r>
                        <a:rPr lang="en-US" sz="1800" b="0" i="0" u="none" strike="noStrike">
                          <a:solidFill>
                            <a:srgbClr val="000000"/>
                          </a:solidFill>
                          <a:effectLst/>
                          <a:latin typeface="+mn-lt"/>
                        </a:rPr>
                        <a:t>Buyer 1</a:t>
                      </a:r>
                    </a:p>
                  </a:txBody>
                  <a:tcPr marL="9525" marR="9525" marT="9525" marB="0" anchor="b"/>
                </a:tc>
                <a:tc>
                  <a:txBody>
                    <a:bodyPr/>
                    <a:lstStyle/>
                    <a:p>
                      <a:pPr algn="ctr" fontAlgn="b">
                        <a:buNone/>
                      </a:pPr>
                      <a:r>
                        <a:rPr lang="en-US" sz="1800" b="0" i="0" u="none" strike="noStrike">
                          <a:solidFill>
                            <a:srgbClr val="000000"/>
                          </a:solidFill>
                          <a:effectLst/>
                          <a:latin typeface="+mn-lt"/>
                        </a:rPr>
                        <a:t>60%</a:t>
                      </a:r>
                    </a:p>
                  </a:txBody>
                  <a:tcPr marL="9525" marR="9525" marT="9525" marB="0" anchor="b"/>
                </a:tc>
                <a:tc>
                  <a:txBody>
                    <a:bodyPr/>
                    <a:lstStyle/>
                    <a:p>
                      <a:pPr algn="ctr" fontAlgn="b">
                        <a:buNone/>
                      </a:pPr>
                      <a:r>
                        <a:rPr lang="en-US" sz="1800" b="0" i="0" u="none" strike="noStrike" dirty="0">
                          <a:solidFill>
                            <a:srgbClr val="000000"/>
                          </a:solidFill>
                          <a:effectLst/>
                          <a:latin typeface="+mn-lt"/>
                        </a:rPr>
                        <a:t> $ 377,209 </a:t>
                      </a:r>
                    </a:p>
                  </a:txBody>
                  <a:tcPr marL="9525" marR="9525" marT="9525" marB="0" anchor="b"/>
                </a:tc>
                <a:tc>
                  <a:txBody>
                    <a:bodyPr/>
                    <a:lstStyle/>
                    <a:p>
                      <a:pPr algn="ctr" fontAlgn="b">
                        <a:buNone/>
                      </a:pPr>
                      <a:r>
                        <a:rPr lang="en-US" sz="1800" b="0" i="0" u="none" strike="noStrike" dirty="0">
                          <a:solidFill>
                            <a:srgbClr val="000000"/>
                          </a:solidFill>
                          <a:effectLst/>
                          <a:latin typeface="+mn-lt"/>
                        </a:rPr>
                        <a:t> $ 273,500 </a:t>
                      </a:r>
                    </a:p>
                  </a:txBody>
                  <a:tcPr marL="9525" marR="9525" marT="9525" marB="0" anchor="b"/>
                </a:tc>
                <a:tc>
                  <a:txBody>
                    <a:bodyPr/>
                    <a:lstStyle/>
                    <a:p>
                      <a:pPr algn="ctr" fontAlgn="b">
                        <a:buNone/>
                      </a:pPr>
                      <a:r>
                        <a:rPr lang="en-US" sz="1800" b="0" i="0" u="none" strike="noStrike">
                          <a:solidFill>
                            <a:srgbClr val="000000"/>
                          </a:solidFill>
                          <a:effectLst/>
                          <a:latin typeface="+mn-lt"/>
                        </a:rPr>
                        <a:t> $ 103,709 </a:t>
                      </a:r>
                    </a:p>
                  </a:txBody>
                  <a:tcPr marL="9525" marR="9525" marT="9525" marB="0" anchor="b"/>
                </a:tc>
                <a:tc>
                  <a:txBody>
                    <a:bodyPr/>
                    <a:lstStyle/>
                    <a:p>
                      <a:pPr algn="ctr" fontAlgn="b">
                        <a:buNone/>
                      </a:pPr>
                      <a:r>
                        <a:rPr lang="en-US" sz="1800" b="0" i="0" u="none" strike="noStrike">
                          <a:solidFill>
                            <a:srgbClr val="000000"/>
                          </a:solidFill>
                          <a:effectLst/>
                          <a:latin typeface="+mn-lt"/>
                        </a:rPr>
                        <a:t>27%</a:t>
                      </a:r>
                    </a:p>
                  </a:txBody>
                  <a:tcPr marL="9525" marR="9525" marT="9525" marB="0" anchor="b"/>
                </a:tc>
                <a:tc>
                  <a:txBody>
                    <a:bodyPr/>
                    <a:lstStyle/>
                    <a:p>
                      <a:pPr algn="ctr" fontAlgn="b">
                        <a:buNone/>
                      </a:pPr>
                      <a:r>
                        <a:rPr lang="en-US" sz="1800" b="0" i="0" u="none" strike="noStrike">
                          <a:solidFill>
                            <a:srgbClr val="000000"/>
                          </a:solidFill>
                          <a:effectLst/>
                          <a:latin typeface="+mn-lt"/>
                        </a:rPr>
                        <a:t> $ 55,750 </a:t>
                      </a:r>
                    </a:p>
                  </a:txBody>
                  <a:tcPr marL="9525" marR="9525" marT="9525" marB="0" anchor="b"/>
                </a:tc>
                <a:tc>
                  <a:txBody>
                    <a:bodyPr/>
                    <a:lstStyle/>
                    <a:p>
                      <a:pPr algn="ctr" fontAlgn="b">
                        <a:buNone/>
                      </a:pPr>
                      <a:r>
                        <a:rPr lang="en-US" sz="1800" b="0" i="0" u="none" strike="noStrike">
                          <a:solidFill>
                            <a:srgbClr val="000000"/>
                          </a:solidFill>
                          <a:effectLst/>
                          <a:latin typeface="+mn-lt"/>
                        </a:rPr>
                        <a:t> $ 47,959 </a:t>
                      </a:r>
                    </a:p>
                  </a:txBody>
                  <a:tcPr marL="9525" marR="9525" marT="9525" marB="0" anchor="b"/>
                </a:tc>
                <a:extLst>
                  <a:ext uri="{0D108BD9-81ED-4DB2-BD59-A6C34878D82A}">
                    <a16:rowId xmlns:a16="http://schemas.microsoft.com/office/drawing/2014/main" val="4184861116"/>
                  </a:ext>
                </a:extLst>
              </a:tr>
              <a:tr h="629236">
                <a:tc>
                  <a:txBody>
                    <a:bodyPr/>
                    <a:lstStyle/>
                    <a:p>
                      <a:pPr algn="ctr" fontAlgn="b">
                        <a:buNone/>
                      </a:pPr>
                      <a:r>
                        <a:rPr lang="en-US" sz="1800" b="0" i="0" u="none" strike="noStrike">
                          <a:solidFill>
                            <a:srgbClr val="000000"/>
                          </a:solidFill>
                          <a:effectLst/>
                          <a:latin typeface="+mn-lt"/>
                        </a:rPr>
                        <a:t>Buyer 2</a:t>
                      </a:r>
                    </a:p>
                  </a:txBody>
                  <a:tcPr marL="9525" marR="9525" marT="9525" marB="0" anchor="b"/>
                </a:tc>
                <a:tc>
                  <a:txBody>
                    <a:bodyPr/>
                    <a:lstStyle/>
                    <a:p>
                      <a:pPr algn="ctr" fontAlgn="b">
                        <a:buNone/>
                      </a:pPr>
                      <a:r>
                        <a:rPr lang="en-US" sz="1800" b="0" i="0" u="none" strike="noStrike" dirty="0">
                          <a:solidFill>
                            <a:srgbClr val="000000"/>
                          </a:solidFill>
                          <a:effectLst/>
                          <a:latin typeface="+mn-lt"/>
                        </a:rPr>
                        <a:t>68%</a:t>
                      </a:r>
                    </a:p>
                  </a:txBody>
                  <a:tcPr marL="9525" marR="9525" marT="9525" marB="0" anchor="b"/>
                </a:tc>
                <a:tc>
                  <a:txBody>
                    <a:bodyPr/>
                    <a:lstStyle/>
                    <a:p>
                      <a:pPr algn="ctr" fontAlgn="b">
                        <a:buNone/>
                      </a:pPr>
                      <a:r>
                        <a:rPr lang="en-US" sz="1800" b="0" i="0" u="none" strike="noStrike">
                          <a:solidFill>
                            <a:srgbClr val="000000"/>
                          </a:solidFill>
                          <a:effectLst/>
                          <a:latin typeface="+mn-lt"/>
                        </a:rPr>
                        <a:t> $ 387,042 </a:t>
                      </a:r>
                    </a:p>
                  </a:txBody>
                  <a:tcPr marL="9525" marR="9525" marT="9525" marB="0" anchor="b"/>
                </a:tc>
                <a:tc>
                  <a:txBody>
                    <a:bodyPr/>
                    <a:lstStyle/>
                    <a:p>
                      <a:pPr algn="ctr" fontAlgn="b">
                        <a:buNone/>
                      </a:pPr>
                      <a:r>
                        <a:rPr lang="en-US" sz="1800" b="0" i="0" u="none" strike="noStrike">
                          <a:solidFill>
                            <a:srgbClr val="000000"/>
                          </a:solidFill>
                          <a:effectLst/>
                          <a:latin typeface="+mn-lt"/>
                        </a:rPr>
                        <a:t> $ 275,000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$ 111,460 </a:t>
                      </a:r>
                    </a:p>
                  </a:txBody>
                  <a:tcPr marL="9525" marR="9525" marT="9525" marB="0" anchor="b"/>
                </a:tc>
                <a:tc>
                  <a:txBody>
                    <a:bodyPr/>
                    <a:lstStyle/>
                    <a:p>
                      <a:pPr algn="ctr" fontAlgn="b">
                        <a:buNone/>
                      </a:pPr>
                      <a:r>
                        <a:rPr lang="en-US" sz="1800" b="0" i="0" u="none" strike="noStrike">
                          <a:solidFill>
                            <a:srgbClr val="000000"/>
                          </a:solidFill>
                          <a:effectLst/>
                          <a:latin typeface="+mn-lt"/>
                        </a:rPr>
                        <a:t>29%</a:t>
                      </a:r>
                    </a:p>
                  </a:txBody>
                  <a:tcPr marL="9525" marR="9525" marT="9525" marB="0" anchor="b"/>
                </a:tc>
                <a:tc>
                  <a:txBody>
                    <a:bodyPr/>
                    <a:lstStyle/>
                    <a:p>
                      <a:pPr algn="ctr" fontAlgn="b">
                        <a:buNone/>
                      </a:pPr>
                      <a:r>
                        <a:rPr lang="en-US" sz="1800" b="0" i="0" u="none" strike="noStrike">
                          <a:solidFill>
                            <a:srgbClr val="000000"/>
                          </a:solidFill>
                          <a:effectLst/>
                          <a:latin typeface="+mn-lt"/>
                        </a:rPr>
                        <a:t> $ 55,750 </a:t>
                      </a:r>
                    </a:p>
                  </a:txBody>
                  <a:tcPr marL="9525" marR="9525" marT="9525" marB="0" anchor="b"/>
                </a:tc>
                <a:tc>
                  <a:txBody>
                    <a:bodyPr/>
                    <a:lstStyle/>
                    <a:p>
                      <a:pPr algn="ctr" fontAlgn="b">
                        <a:buNone/>
                      </a:pPr>
                      <a:r>
                        <a:rPr lang="en-US" sz="1800" b="0" i="0" u="none" strike="noStrike">
                          <a:solidFill>
                            <a:srgbClr val="000000"/>
                          </a:solidFill>
                          <a:effectLst/>
                          <a:latin typeface="+mn-lt"/>
                        </a:rPr>
                        <a:t> $ 55,710 </a:t>
                      </a:r>
                    </a:p>
                  </a:txBody>
                  <a:tcPr marL="9525" marR="9525" marT="9525" marB="0" anchor="b"/>
                </a:tc>
                <a:extLst>
                  <a:ext uri="{0D108BD9-81ED-4DB2-BD59-A6C34878D82A}">
                    <a16:rowId xmlns:a16="http://schemas.microsoft.com/office/drawing/2014/main" val="106987224"/>
                  </a:ext>
                </a:extLst>
              </a:tr>
              <a:tr h="629236">
                <a:tc>
                  <a:txBody>
                    <a:bodyPr/>
                    <a:lstStyle/>
                    <a:p>
                      <a:pPr algn="ctr" fontAlgn="b">
                        <a:buNone/>
                      </a:pPr>
                      <a:r>
                        <a:rPr lang="en-US" sz="1800" b="0" i="0" u="none" strike="noStrike">
                          <a:solidFill>
                            <a:srgbClr val="000000"/>
                          </a:solidFill>
                          <a:effectLst/>
                          <a:latin typeface="+mn-lt"/>
                        </a:rPr>
                        <a:t>Buyer 3</a:t>
                      </a:r>
                    </a:p>
                  </a:txBody>
                  <a:tcPr marL="9525" marR="9525" marT="9525" marB="0" anchor="b"/>
                </a:tc>
                <a:tc>
                  <a:txBody>
                    <a:bodyPr/>
                    <a:lstStyle/>
                    <a:p>
                      <a:pPr algn="ctr" fontAlgn="b">
                        <a:buNone/>
                      </a:pPr>
                      <a:r>
                        <a:rPr lang="en-US" sz="1800" b="0" i="0" u="none" strike="noStrike" dirty="0">
                          <a:solidFill>
                            <a:srgbClr val="000000"/>
                          </a:solidFill>
                          <a:effectLst/>
                          <a:latin typeface="+mn-lt"/>
                        </a:rPr>
                        <a:t>75%</a:t>
                      </a:r>
                    </a:p>
                  </a:txBody>
                  <a:tcPr marL="9525" marR="9525" marT="9525" marB="0" anchor="b"/>
                </a:tc>
                <a:tc>
                  <a:txBody>
                    <a:bodyPr/>
                    <a:lstStyle/>
                    <a:p>
                      <a:pPr algn="ctr" fontAlgn="b">
                        <a:buNone/>
                      </a:pPr>
                      <a:r>
                        <a:rPr lang="en-US" sz="1800" b="0" i="0" u="none" strike="noStrike">
                          <a:solidFill>
                            <a:srgbClr val="000000"/>
                          </a:solidFill>
                          <a:effectLst/>
                          <a:latin typeface="+mn-lt"/>
                        </a:rPr>
                        <a:t> $ 390,857 </a:t>
                      </a:r>
                    </a:p>
                  </a:txBody>
                  <a:tcPr marL="9525" marR="9525" marT="9525" marB="0" anchor="b"/>
                </a:tc>
                <a:tc>
                  <a:txBody>
                    <a:bodyPr/>
                    <a:lstStyle/>
                    <a:p>
                      <a:pPr algn="ctr" fontAlgn="b">
                        <a:buNone/>
                      </a:pPr>
                      <a:r>
                        <a:rPr lang="en-US" sz="1800" b="0" i="0" u="none" strike="noStrike">
                          <a:solidFill>
                            <a:srgbClr val="000000"/>
                          </a:solidFill>
                          <a:effectLst/>
                          <a:latin typeface="+mn-lt"/>
                        </a:rPr>
                        <a:t> $ 264,650 </a:t>
                      </a:r>
                    </a:p>
                  </a:txBody>
                  <a:tcPr marL="9525" marR="9525" marT="9525" marB="0" anchor="b"/>
                </a:tc>
                <a:tc>
                  <a:txBody>
                    <a:bodyPr/>
                    <a:lstStyle/>
                    <a:p>
                      <a:pPr algn="ctr" fontAlgn="b">
                        <a:buNone/>
                      </a:pPr>
                      <a:r>
                        <a:rPr lang="en-US" sz="1800" b="0" i="0" u="none" strike="noStrike">
                          <a:solidFill>
                            <a:srgbClr val="000000"/>
                          </a:solidFill>
                          <a:effectLst/>
                          <a:latin typeface="+mn-lt"/>
                        </a:rPr>
                        <a:t> $ 122,500 </a:t>
                      </a:r>
                    </a:p>
                  </a:txBody>
                  <a:tcPr marL="9525" marR="9525" marT="9525" marB="0" anchor="b"/>
                </a:tc>
                <a:tc>
                  <a:txBody>
                    <a:bodyPr/>
                    <a:lstStyle/>
                    <a:p>
                      <a:pPr algn="ctr" fontAlgn="b">
                        <a:buNone/>
                      </a:pPr>
                      <a:r>
                        <a:rPr lang="en-US" sz="1800" b="0" i="0" u="none" strike="noStrike">
                          <a:solidFill>
                            <a:srgbClr val="000000"/>
                          </a:solidFill>
                          <a:effectLst/>
                          <a:latin typeface="+mn-lt"/>
                        </a:rPr>
                        <a:t>31%</a:t>
                      </a:r>
                    </a:p>
                  </a:txBody>
                  <a:tcPr marL="9525" marR="9525" marT="9525" marB="0" anchor="b"/>
                </a:tc>
                <a:tc>
                  <a:txBody>
                    <a:bodyPr/>
                    <a:lstStyle/>
                    <a:p>
                      <a:pPr algn="ctr" fontAlgn="b">
                        <a:buNone/>
                      </a:pPr>
                      <a:r>
                        <a:rPr lang="en-US" sz="1800" b="0" i="0" u="none" strike="noStrike" dirty="0">
                          <a:solidFill>
                            <a:srgbClr val="000000"/>
                          </a:solidFill>
                          <a:effectLst/>
                          <a:latin typeface="+mn-lt"/>
                        </a:rPr>
                        <a:t> $ 76,500 </a:t>
                      </a:r>
                    </a:p>
                  </a:txBody>
                  <a:tcPr marL="9525" marR="9525" marT="9525" marB="0" anchor="b"/>
                </a:tc>
                <a:tc>
                  <a:txBody>
                    <a:bodyPr/>
                    <a:lstStyle/>
                    <a:p>
                      <a:pPr algn="ctr" fontAlgn="b">
                        <a:buNone/>
                      </a:pPr>
                      <a:r>
                        <a:rPr lang="en-US" sz="1800" b="0" i="0" u="none" strike="noStrike" dirty="0">
                          <a:solidFill>
                            <a:srgbClr val="000000"/>
                          </a:solidFill>
                          <a:effectLst/>
                          <a:latin typeface="+mn-lt"/>
                        </a:rPr>
                        <a:t> $ 46,000 </a:t>
                      </a:r>
                    </a:p>
                  </a:txBody>
                  <a:tcPr marL="9525" marR="9525" marT="9525" marB="0" anchor="b"/>
                </a:tc>
                <a:extLst>
                  <a:ext uri="{0D108BD9-81ED-4DB2-BD59-A6C34878D82A}">
                    <a16:rowId xmlns:a16="http://schemas.microsoft.com/office/drawing/2014/main" val="696198847"/>
                  </a:ext>
                </a:extLst>
              </a:tr>
              <a:tr h="629236">
                <a:tc>
                  <a:txBody>
                    <a:bodyPr/>
                    <a:lstStyle/>
                    <a:p>
                      <a:pPr algn="ctr" fontAlgn="b">
                        <a:buNone/>
                      </a:pPr>
                      <a:r>
                        <a:rPr lang="en-US" sz="1800" b="0" i="0" u="none" strike="noStrike">
                          <a:solidFill>
                            <a:srgbClr val="000000"/>
                          </a:solidFill>
                          <a:effectLst/>
                          <a:latin typeface="+mn-lt"/>
                        </a:rPr>
                        <a:t>Buyer 4</a:t>
                      </a:r>
                    </a:p>
                  </a:txBody>
                  <a:tcPr marL="9525" marR="9525" marT="9525" marB="0" anchor="b"/>
                </a:tc>
                <a:tc>
                  <a:txBody>
                    <a:bodyPr/>
                    <a:lstStyle/>
                    <a:p>
                      <a:pPr algn="ctr" fontAlgn="b">
                        <a:buNone/>
                      </a:pPr>
                      <a:r>
                        <a:rPr lang="en-US" sz="1800" b="0" i="0" u="none" strike="noStrike" dirty="0">
                          <a:solidFill>
                            <a:srgbClr val="000000"/>
                          </a:solidFill>
                          <a:effectLst/>
                          <a:latin typeface="+mn-lt"/>
                        </a:rPr>
                        <a:t>72%</a:t>
                      </a:r>
                    </a:p>
                  </a:txBody>
                  <a:tcPr marL="9525" marR="9525" marT="9525" marB="0" anchor="b"/>
                </a:tc>
                <a:tc>
                  <a:txBody>
                    <a:bodyPr/>
                    <a:lstStyle/>
                    <a:p>
                      <a:pPr algn="ctr" fontAlgn="b">
                        <a:buNone/>
                      </a:pPr>
                      <a:r>
                        <a:rPr lang="en-US" sz="1800" b="0" i="0" u="none" strike="noStrike" dirty="0">
                          <a:solidFill>
                            <a:srgbClr val="000000"/>
                          </a:solidFill>
                          <a:effectLst/>
                          <a:latin typeface="+mn-lt"/>
                        </a:rPr>
                        <a:t> $ 399,961 </a:t>
                      </a:r>
                    </a:p>
                  </a:txBody>
                  <a:tcPr marL="9525" marR="9525" marT="9525" marB="0" anchor="b"/>
                </a:tc>
                <a:tc>
                  <a:txBody>
                    <a:bodyPr/>
                    <a:lstStyle/>
                    <a:p>
                      <a:pPr algn="ctr" fontAlgn="b">
                        <a:buNone/>
                      </a:pPr>
                      <a:r>
                        <a:rPr lang="en-US" sz="1800" b="0" i="0" u="none" strike="noStrike">
                          <a:solidFill>
                            <a:srgbClr val="000000"/>
                          </a:solidFill>
                          <a:effectLst/>
                          <a:latin typeface="+mn-lt"/>
                        </a:rPr>
                        <a:t> $ 292,000 </a:t>
                      </a:r>
                    </a:p>
                  </a:txBody>
                  <a:tcPr marL="9525" marR="9525" marT="9525" marB="0" anchor="b"/>
                </a:tc>
                <a:tc>
                  <a:txBody>
                    <a:bodyPr/>
                    <a:lstStyle/>
                    <a:p>
                      <a:pPr algn="ctr" fontAlgn="b">
                        <a:buNone/>
                      </a:pPr>
                      <a:r>
                        <a:rPr lang="en-US" sz="1800" b="0" i="0" u="none" strike="noStrike">
                          <a:solidFill>
                            <a:srgbClr val="000000"/>
                          </a:solidFill>
                          <a:effectLst/>
                          <a:latin typeface="+mn-lt"/>
                        </a:rPr>
                        <a:t> $ 107,961 </a:t>
                      </a:r>
                    </a:p>
                  </a:txBody>
                  <a:tcPr marL="9525" marR="9525" marT="9525" marB="0" anchor="b"/>
                </a:tc>
                <a:tc>
                  <a:txBody>
                    <a:bodyPr/>
                    <a:lstStyle/>
                    <a:p>
                      <a:pPr algn="ctr" fontAlgn="b">
                        <a:buNone/>
                      </a:pPr>
                      <a:r>
                        <a:rPr lang="en-US" sz="1800" b="0" i="0" u="none" strike="noStrike" dirty="0">
                          <a:solidFill>
                            <a:srgbClr val="000000"/>
                          </a:solidFill>
                          <a:effectLst/>
                          <a:latin typeface="+mn-lt"/>
                        </a:rPr>
                        <a:t>27%</a:t>
                      </a:r>
                    </a:p>
                  </a:txBody>
                  <a:tcPr marL="9525" marR="9525" marT="9525" marB="0" anchor="b"/>
                </a:tc>
                <a:tc>
                  <a:txBody>
                    <a:bodyPr/>
                    <a:lstStyle/>
                    <a:p>
                      <a:pPr algn="ctr" fontAlgn="b">
                        <a:buNone/>
                      </a:pPr>
                      <a:r>
                        <a:rPr lang="en-US" sz="1800" b="0" i="0" u="none" strike="noStrike">
                          <a:solidFill>
                            <a:srgbClr val="000000"/>
                          </a:solidFill>
                          <a:effectLst/>
                          <a:latin typeface="+mn-lt"/>
                        </a:rPr>
                        <a:t> $ 21,000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$ 86,961 </a:t>
                      </a:r>
                    </a:p>
                  </a:txBody>
                  <a:tcPr marL="9525" marR="9525" marT="9525" marB="0" anchor="b"/>
                </a:tc>
                <a:extLst>
                  <a:ext uri="{0D108BD9-81ED-4DB2-BD59-A6C34878D82A}">
                    <a16:rowId xmlns:a16="http://schemas.microsoft.com/office/drawing/2014/main" val="1856724501"/>
                  </a:ext>
                </a:extLst>
              </a:tr>
              <a:tr h="629236">
                <a:tc>
                  <a:txBody>
                    <a:bodyPr/>
                    <a:lstStyle/>
                    <a:p>
                      <a:pPr algn="ctr" fontAlgn="b">
                        <a:buNone/>
                      </a:pPr>
                      <a:r>
                        <a:rPr lang="en-US" sz="1800" b="0" i="0" u="none" strike="noStrike">
                          <a:solidFill>
                            <a:srgbClr val="000000"/>
                          </a:solidFill>
                          <a:effectLst/>
                          <a:latin typeface="+mn-lt"/>
                        </a:rPr>
                        <a:t>Buyer 5</a:t>
                      </a:r>
                    </a:p>
                  </a:txBody>
                  <a:tcPr marL="9525" marR="9525" marT="9525" marB="0" anchor="b"/>
                </a:tc>
                <a:tc>
                  <a:txBody>
                    <a:bodyPr/>
                    <a:lstStyle/>
                    <a:p>
                      <a:pPr algn="ctr" fontAlgn="b">
                        <a:buNone/>
                      </a:pPr>
                      <a:r>
                        <a:rPr lang="en-US" sz="1800" b="0" i="0" u="none" strike="noStrike" dirty="0">
                          <a:solidFill>
                            <a:srgbClr val="000000"/>
                          </a:solidFill>
                          <a:effectLst/>
                          <a:latin typeface="+mn-lt"/>
                        </a:rPr>
                        <a:t>67%</a:t>
                      </a:r>
                    </a:p>
                  </a:txBody>
                  <a:tcPr marL="9525" marR="9525" marT="9525" marB="0" anchor="b"/>
                </a:tc>
                <a:tc>
                  <a:txBody>
                    <a:bodyPr/>
                    <a:lstStyle/>
                    <a:p>
                      <a:pPr algn="ctr" fontAlgn="b">
                        <a:buNone/>
                      </a:pPr>
                      <a:r>
                        <a:rPr lang="en-US" sz="1800" b="0" i="0" u="none" strike="noStrike">
                          <a:solidFill>
                            <a:srgbClr val="000000"/>
                          </a:solidFill>
                          <a:effectLst/>
                          <a:latin typeface="+mn-lt"/>
                        </a:rPr>
                        <a:t> $ 407,574 </a:t>
                      </a:r>
                    </a:p>
                  </a:txBody>
                  <a:tcPr marL="9525" marR="9525" marT="9525" marB="0" anchor="b"/>
                </a:tc>
                <a:tc>
                  <a:txBody>
                    <a:bodyPr/>
                    <a:lstStyle/>
                    <a:p>
                      <a:pPr algn="ctr" fontAlgn="b">
                        <a:buNone/>
                      </a:pPr>
                      <a:r>
                        <a:rPr lang="en-US" sz="1800" b="0" i="0" u="none" strike="noStrike">
                          <a:solidFill>
                            <a:srgbClr val="000000"/>
                          </a:solidFill>
                          <a:effectLst/>
                          <a:latin typeface="+mn-lt"/>
                        </a:rPr>
                        <a:t> $ 300,000 </a:t>
                      </a:r>
                    </a:p>
                  </a:txBody>
                  <a:tcPr marL="9525" marR="9525" marT="9525" marB="0" anchor="b"/>
                </a:tc>
                <a:tc>
                  <a:txBody>
                    <a:bodyPr/>
                    <a:lstStyle/>
                    <a:p>
                      <a:pPr algn="ctr" fontAlgn="b">
                        <a:buNone/>
                      </a:pPr>
                      <a:r>
                        <a:rPr lang="en-US" sz="1800" b="0" i="0" u="none" strike="noStrike">
                          <a:solidFill>
                            <a:srgbClr val="000000"/>
                          </a:solidFill>
                          <a:effectLst/>
                          <a:latin typeface="+mn-lt"/>
                        </a:rPr>
                        <a:t> $ 106,860 </a:t>
                      </a:r>
                    </a:p>
                  </a:txBody>
                  <a:tcPr marL="9525" marR="9525" marT="9525" marB="0" anchor="b"/>
                </a:tc>
                <a:tc>
                  <a:txBody>
                    <a:bodyPr/>
                    <a:lstStyle/>
                    <a:p>
                      <a:pPr algn="ctr" fontAlgn="b">
                        <a:buNone/>
                      </a:pPr>
                      <a:r>
                        <a:rPr lang="en-US" sz="1800" b="0" i="0" u="none" strike="noStrike">
                          <a:solidFill>
                            <a:srgbClr val="000000"/>
                          </a:solidFill>
                          <a:effectLst/>
                          <a:latin typeface="+mn-lt"/>
                        </a:rPr>
                        <a:t>26%</a:t>
                      </a:r>
                    </a:p>
                  </a:txBody>
                  <a:tcPr marL="9525" marR="9525" marT="9525" marB="0" anchor="b"/>
                </a:tc>
                <a:tc>
                  <a:txBody>
                    <a:bodyPr/>
                    <a:lstStyle/>
                    <a:p>
                      <a:pPr algn="ctr" fontAlgn="b">
                        <a:buNone/>
                      </a:pPr>
                      <a:r>
                        <a:rPr lang="en-US" sz="1800" b="0" i="0" u="none" strike="noStrike">
                          <a:solidFill>
                            <a:srgbClr val="000000"/>
                          </a:solidFill>
                          <a:effectLst/>
                          <a:latin typeface="+mn-lt"/>
                        </a:rPr>
                        <a:t> $ 21,000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$ 85,860 </a:t>
                      </a:r>
                    </a:p>
                  </a:txBody>
                  <a:tcPr marL="9525" marR="9525" marT="9525" marB="0" anchor="b"/>
                </a:tc>
                <a:extLst>
                  <a:ext uri="{0D108BD9-81ED-4DB2-BD59-A6C34878D82A}">
                    <a16:rowId xmlns:a16="http://schemas.microsoft.com/office/drawing/2014/main" val="2204461956"/>
                  </a:ext>
                </a:extLst>
              </a:tr>
            </a:tbl>
          </a:graphicData>
        </a:graphic>
      </p:graphicFrame>
      <p:sp>
        <p:nvSpPr>
          <p:cNvPr id="3" name="Oval 2">
            <a:extLst>
              <a:ext uri="{FF2B5EF4-FFF2-40B4-BE49-F238E27FC236}">
                <a16:creationId xmlns:a16="http://schemas.microsoft.com/office/drawing/2014/main" id="{46EE0C1F-E5C5-3A38-3611-A7F22D28C2EF}"/>
              </a:ext>
            </a:extLst>
          </p:cNvPr>
          <p:cNvSpPr/>
          <p:nvPr/>
        </p:nvSpPr>
        <p:spPr>
          <a:xfrm>
            <a:off x="2478505" y="2129590"/>
            <a:ext cx="926432" cy="637673"/>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1731106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B6AA9-7137-ECC8-B576-7DDEF5C9876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E51C020-8B00-7974-65D1-4C3A7573ECA9}"/>
              </a:ext>
            </a:extLst>
          </p:cNvPr>
          <p:cNvSpPr>
            <a:spLocks noGrp="1"/>
          </p:cNvSpPr>
          <p:nvPr>
            <p:ph type="title" idx="4294967295"/>
          </p:nvPr>
        </p:nvSpPr>
        <p:spPr>
          <a:xfrm>
            <a:off x="685801" y="402315"/>
            <a:ext cx="10820400" cy="6658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rPr>
              <a:t>A Typical HOME DPA Closing</a:t>
            </a:r>
          </a:p>
        </p:txBody>
      </p:sp>
      <p:sp>
        <p:nvSpPr>
          <p:cNvPr id="4" name="Text Placeholder 3">
            <a:extLst>
              <a:ext uri="{FF2B5EF4-FFF2-40B4-BE49-F238E27FC236}">
                <a16:creationId xmlns:a16="http://schemas.microsoft.com/office/drawing/2014/main" id="{EB5E0B64-37C5-540A-95BF-8E3A5871AE54}"/>
              </a:ext>
            </a:extLst>
          </p:cNvPr>
          <p:cNvSpPr>
            <a:spLocks noGrp="1"/>
          </p:cNvSpPr>
          <p:nvPr>
            <p:ph type="body" sz="quarter" idx="17"/>
          </p:nvPr>
        </p:nvSpPr>
        <p:spPr/>
        <p:txBody>
          <a:bodyPr/>
          <a:lstStyle/>
          <a:p>
            <a:r>
              <a:rPr lang="en-US" dirty="0"/>
              <a:t>Financials</a:t>
            </a:r>
          </a:p>
        </p:txBody>
      </p:sp>
      <p:sp>
        <p:nvSpPr>
          <p:cNvPr id="5" name="Footer Placeholder 2">
            <a:extLst>
              <a:ext uri="{FF2B5EF4-FFF2-40B4-BE49-F238E27FC236}">
                <a16:creationId xmlns:a16="http://schemas.microsoft.com/office/drawing/2014/main" id="{3244256D-A3CE-96E2-9175-D10B807DA107}"/>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latin typeface="Asap Condensed" pitchFamily="2" charset="0"/>
              </a:rPr>
              <a:t>8    |   HOME Downpayment Assistance</a:t>
            </a:r>
          </a:p>
        </p:txBody>
      </p:sp>
      <p:graphicFrame>
        <p:nvGraphicFramePr>
          <p:cNvPr id="8" name="Table 7">
            <a:extLst>
              <a:ext uri="{FF2B5EF4-FFF2-40B4-BE49-F238E27FC236}">
                <a16:creationId xmlns:a16="http://schemas.microsoft.com/office/drawing/2014/main" id="{FA47CA03-739D-9718-5021-BDB15AAEE98E}"/>
              </a:ext>
            </a:extLst>
          </p:cNvPr>
          <p:cNvGraphicFramePr>
            <a:graphicFrameLocks noGrp="1"/>
          </p:cNvGraphicFramePr>
          <p:nvPr>
            <p:extLst>
              <p:ext uri="{D42A27DB-BD31-4B8C-83A1-F6EECF244321}">
                <p14:modId xmlns:p14="http://schemas.microsoft.com/office/powerpoint/2010/main" val="189773591"/>
              </p:ext>
            </p:extLst>
          </p:nvPr>
        </p:nvGraphicFramePr>
        <p:xfrm>
          <a:off x="1337512" y="1913438"/>
          <a:ext cx="9516976" cy="3775416"/>
        </p:xfrm>
        <a:graphic>
          <a:graphicData uri="http://schemas.openxmlformats.org/drawingml/2006/table">
            <a:tbl>
              <a:tblPr firstRow="1" bandRow="1">
                <a:tableStyleId>{5C22544A-7EE6-4342-B048-85BDC9FD1C3A}</a:tableStyleId>
              </a:tblPr>
              <a:tblGrid>
                <a:gridCol w="1189622">
                  <a:extLst>
                    <a:ext uri="{9D8B030D-6E8A-4147-A177-3AD203B41FA5}">
                      <a16:colId xmlns:a16="http://schemas.microsoft.com/office/drawing/2014/main" val="3117933651"/>
                    </a:ext>
                  </a:extLst>
                </a:gridCol>
                <a:gridCol w="853740">
                  <a:extLst>
                    <a:ext uri="{9D8B030D-6E8A-4147-A177-3AD203B41FA5}">
                      <a16:colId xmlns:a16="http://schemas.microsoft.com/office/drawing/2014/main" val="1749602606"/>
                    </a:ext>
                  </a:extLst>
                </a:gridCol>
                <a:gridCol w="1525504">
                  <a:extLst>
                    <a:ext uri="{9D8B030D-6E8A-4147-A177-3AD203B41FA5}">
                      <a16:colId xmlns:a16="http://schemas.microsoft.com/office/drawing/2014/main" val="2361529718"/>
                    </a:ext>
                  </a:extLst>
                </a:gridCol>
                <a:gridCol w="1189622">
                  <a:extLst>
                    <a:ext uri="{9D8B030D-6E8A-4147-A177-3AD203B41FA5}">
                      <a16:colId xmlns:a16="http://schemas.microsoft.com/office/drawing/2014/main" val="2660796386"/>
                    </a:ext>
                  </a:extLst>
                </a:gridCol>
                <a:gridCol w="1189622">
                  <a:extLst>
                    <a:ext uri="{9D8B030D-6E8A-4147-A177-3AD203B41FA5}">
                      <a16:colId xmlns:a16="http://schemas.microsoft.com/office/drawing/2014/main" val="3159070076"/>
                    </a:ext>
                  </a:extLst>
                </a:gridCol>
                <a:gridCol w="1189622">
                  <a:extLst>
                    <a:ext uri="{9D8B030D-6E8A-4147-A177-3AD203B41FA5}">
                      <a16:colId xmlns:a16="http://schemas.microsoft.com/office/drawing/2014/main" val="2814043119"/>
                    </a:ext>
                  </a:extLst>
                </a:gridCol>
                <a:gridCol w="1189622">
                  <a:extLst>
                    <a:ext uri="{9D8B030D-6E8A-4147-A177-3AD203B41FA5}">
                      <a16:colId xmlns:a16="http://schemas.microsoft.com/office/drawing/2014/main" val="3220936210"/>
                    </a:ext>
                  </a:extLst>
                </a:gridCol>
                <a:gridCol w="1189622">
                  <a:extLst>
                    <a:ext uri="{9D8B030D-6E8A-4147-A177-3AD203B41FA5}">
                      <a16:colId xmlns:a16="http://schemas.microsoft.com/office/drawing/2014/main" val="1776247648"/>
                    </a:ext>
                  </a:extLst>
                </a:gridCol>
              </a:tblGrid>
              <a:tr h="629236">
                <a:tc>
                  <a:txBody>
                    <a:bodyPr/>
                    <a:lstStyle/>
                    <a:p>
                      <a:pPr algn="ctr" fontAlgn="b">
                        <a:buNone/>
                      </a:pPr>
                      <a:r>
                        <a:rPr lang="en-US" sz="1800" b="1" i="0" u="none" strike="noStrike" dirty="0">
                          <a:solidFill>
                            <a:schemeClr val="bg1"/>
                          </a:solidFill>
                          <a:effectLst/>
                          <a:latin typeface="+mn-lt"/>
                        </a:rPr>
                        <a:t>Buyer</a:t>
                      </a:r>
                    </a:p>
                  </a:txBody>
                  <a:tcPr marL="9525" marR="9525" marT="9525" marB="0" anchor="b"/>
                </a:tc>
                <a:tc>
                  <a:txBody>
                    <a:bodyPr/>
                    <a:lstStyle/>
                    <a:p>
                      <a:pPr algn="ctr" fontAlgn="b">
                        <a:buNone/>
                      </a:pPr>
                      <a:r>
                        <a:rPr lang="en-US" sz="1800" b="1" i="0" u="none" strike="noStrike" dirty="0">
                          <a:solidFill>
                            <a:schemeClr val="bg1"/>
                          </a:solidFill>
                          <a:effectLst/>
                          <a:latin typeface="+mn-lt"/>
                        </a:rPr>
                        <a:t>AMI</a:t>
                      </a:r>
                    </a:p>
                  </a:txBody>
                  <a:tcPr marL="9525" marR="9525" marT="9525" marB="0" anchor="b"/>
                </a:tc>
                <a:tc>
                  <a:txBody>
                    <a:bodyPr/>
                    <a:lstStyle/>
                    <a:p>
                      <a:pPr algn="ctr" fontAlgn="b">
                        <a:buNone/>
                      </a:pPr>
                      <a:r>
                        <a:rPr lang="en-US" sz="1800" b="1" i="0" u="none" strike="noStrike" dirty="0">
                          <a:solidFill>
                            <a:schemeClr val="bg1"/>
                          </a:solidFill>
                          <a:effectLst/>
                          <a:latin typeface="+mn-lt"/>
                        </a:rPr>
                        <a:t>Sales price</a:t>
                      </a:r>
                    </a:p>
                  </a:txBody>
                  <a:tcPr marL="9525" marR="9525" marT="9525" marB="0" anchor="b"/>
                </a:tc>
                <a:tc>
                  <a:txBody>
                    <a:bodyPr/>
                    <a:lstStyle/>
                    <a:p>
                      <a:pPr algn="ctr" fontAlgn="b">
                        <a:buNone/>
                      </a:pPr>
                      <a:r>
                        <a:rPr lang="en-US" sz="1800" b="1" i="0" u="none" strike="noStrike" dirty="0">
                          <a:solidFill>
                            <a:schemeClr val="bg1"/>
                          </a:solidFill>
                          <a:effectLst/>
                          <a:latin typeface="+mn-lt"/>
                        </a:rPr>
                        <a:t> Mortgage </a:t>
                      </a:r>
                    </a:p>
                  </a:txBody>
                  <a:tcPr marL="9525" marR="9525" marT="9525" marB="0" anchor="b"/>
                </a:tc>
                <a:tc>
                  <a:txBody>
                    <a:bodyPr/>
                    <a:lstStyle/>
                    <a:p>
                      <a:pPr algn="ctr" fontAlgn="b">
                        <a:buNone/>
                      </a:pPr>
                      <a:r>
                        <a:rPr lang="en-US" sz="1800" b="1" i="0" u="none" strike="noStrike" dirty="0">
                          <a:solidFill>
                            <a:schemeClr val="bg1"/>
                          </a:solidFill>
                          <a:effectLst/>
                          <a:latin typeface="+mn-lt"/>
                        </a:rPr>
                        <a:t> Total subsidy </a:t>
                      </a:r>
                    </a:p>
                  </a:txBody>
                  <a:tcPr marL="9525" marR="9525" marT="9525" marB="0" anchor="b"/>
                </a:tc>
                <a:tc>
                  <a:txBody>
                    <a:bodyPr/>
                    <a:lstStyle/>
                    <a:p>
                      <a:pPr algn="ctr" fontAlgn="b">
                        <a:buNone/>
                      </a:pPr>
                      <a:r>
                        <a:rPr lang="en-US" sz="1800" b="1" i="0" u="none" strike="noStrike" dirty="0">
                          <a:solidFill>
                            <a:schemeClr val="bg1"/>
                          </a:solidFill>
                          <a:effectLst/>
                          <a:latin typeface="+mn-lt"/>
                        </a:rPr>
                        <a:t>% Subsidy</a:t>
                      </a:r>
                    </a:p>
                  </a:txBody>
                  <a:tcPr marL="9525" marR="9525" marT="9525" marB="0" anchor="b"/>
                </a:tc>
                <a:tc>
                  <a:txBody>
                    <a:bodyPr/>
                    <a:lstStyle/>
                    <a:p>
                      <a:pPr algn="ctr" fontAlgn="b">
                        <a:buNone/>
                      </a:pPr>
                      <a:r>
                        <a:rPr lang="en-US" sz="1800" b="1" i="0" u="none" strike="noStrike" dirty="0">
                          <a:solidFill>
                            <a:schemeClr val="bg1"/>
                          </a:solidFill>
                          <a:effectLst/>
                          <a:latin typeface="+mn-lt"/>
                        </a:rPr>
                        <a:t> HOME subsidy </a:t>
                      </a:r>
                    </a:p>
                  </a:txBody>
                  <a:tcPr marL="9525" marR="9525" marT="9525" marB="0" anchor="b"/>
                </a:tc>
                <a:tc>
                  <a:txBody>
                    <a:bodyPr/>
                    <a:lstStyle/>
                    <a:p>
                      <a:pPr algn="ctr" fontAlgn="b">
                        <a:buNone/>
                      </a:pPr>
                      <a:r>
                        <a:rPr lang="en-US" sz="1800" b="1" i="0" u="none" strike="noStrike" dirty="0">
                          <a:solidFill>
                            <a:schemeClr val="bg1"/>
                          </a:solidFill>
                          <a:effectLst/>
                          <a:latin typeface="+mn-lt"/>
                        </a:rPr>
                        <a:t>Other subsidy </a:t>
                      </a:r>
                    </a:p>
                  </a:txBody>
                  <a:tcPr marL="9525" marR="9525" marT="9525" marB="0" anchor="b"/>
                </a:tc>
                <a:extLst>
                  <a:ext uri="{0D108BD9-81ED-4DB2-BD59-A6C34878D82A}">
                    <a16:rowId xmlns:a16="http://schemas.microsoft.com/office/drawing/2014/main" val="3488258285"/>
                  </a:ext>
                </a:extLst>
              </a:tr>
              <a:tr h="629236">
                <a:tc>
                  <a:txBody>
                    <a:bodyPr/>
                    <a:lstStyle/>
                    <a:p>
                      <a:pPr algn="ctr" fontAlgn="b">
                        <a:buNone/>
                      </a:pPr>
                      <a:r>
                        <a:rPr lang="en-US" sz="1800" b="0" i="0" u="none" strike="noStrike">
                          <a:solidFill>
                            <a:srgbClr val="000000"/>
                          </a:solidFill>
                          <a:effectLst/>
                          <a:latin typeface="+mn-lt"/>
                        </a:rPr>
                        <a:t>Buyer 1</a:t>
                      </a:r>
                    </a:p>
                  </a:txBody>
                  <a:tcPr marL="9525" marR="9525" marT="9525" marB="0" anchor="b"/>
                </a:tc>
                <a:tc>
                  <a:txBody>
                    <a:bodyPr/>
                    <a:lstStyle/>
                    <a:p>
                      <a:pPr algn="ctr" fontAlgn="b">
                        <a:buNone/>
                      </a:pPr>
                      <a:r>
                        <a:rPr lang="en-US" sz="1800" b="0" i="0" u="none" strike="noStrike">
                          <a:solidFill>
                            <a:srgbClr val="000000"/>
                          </a:solidFill>
                          <a:effectLst/>
                          <a:latin typeface="+mn-lt"/>
                        </a:rPr>
                        <a:t>60%</a:t>
                      </a:r>
                    </a:p>
                  </a:txBody>
                  <a:tcPr marL="9525" marR="9525" marT="9525" marB="0" anchor="b"/>
                </a:tc>
                <a:tc>
                  <a:txBody>
                    <a:bodyPr/>
                    <a:lstStyle/>
                    <a:p>
                      <a:pPr algn="ctr" fontAlgn="b">
                        <a:buNone/>
                      </a:pPr>
                      <a:r>
                        <a:rPr lang="en-US" sz="1800" b="0" i="0" u="none" strike="noStrike" dirty="0">
                          <a:solidFill>
                            <a:srgbClr val="000000"/>
                          </a:solidFill>
                          <a:effectLst/>
                          <a:latin typeface="+mn-lt"/>
                        </a:rPr>
                        <a:t> $ 377,209 </a:t>
                      </a:r>
                    </a:p>
                  </a:txBody>
                  <a:tcPr marL="9525" marR="9525" marT="9525" marB="0" anchor="b"/>
                </a:tc>
                <a:tc>
                  <a:txBody>
                    <a:bodyPr/>
                    <a:lstStyle/>
                    <a:p>
                      <a:pPr algn="ctr" fontAlgn="b">
                        <a:buNone/>
                      </a:pPr>
                      <a:r>
                        <a:rPr lang="en-US" sz="1800" b="0" i="0" u="none" strike="noStrike" dirty="0">
                          <a:solidFill>
                            <a:srgbClr val="000000"/>
                          </a:solidFill>
                          <a:effectLst/>
                          <a:latin typeface="+mn-lt"/>
                        </a:rPr>
                        <a:t> $ 273,500 </a:t>
                      </a:r>
                    </a:p>
                  </a:txBody>
                  <a:tcPr marL="9525" marR="9525" marT="9525" marB="0" anchor="b"/>
                </a:tc>
                <a:tc>
                  <a:txBody>
                    <a:bodyPr/>
                    <a:lstStyle/>
                    <a:p>
                      <a:pPr algn="ctr" fontAlgn="b">
                        <a:buNone/>
                      </a:pPr>
                      <a:r>
                        <a:rPr lang="en-US" sz="1800" b="0" i="0" u="none" strike="noStrike">
                          <a:solidFill>
                            <a:srgbClr val="000000"/>
                          </a:solidFill>
                          <a:effectLst/>
                          <a:latin typeface="+mn-lt"/>
                        </a:rPr>
                        <a:t> $ 103,709 </a:t>
                      </a:r>
                    </a:p>
                  </a:txBody>
                  <a:tcPr marL="9525" marR="9525" marT="9525" marB="0" anchor="b"/>
                </a:tc>
                <a:tc>
                  <a:txBody>
                    <a:bodyPr/>
                    <a:lstStyle/>
                    <a:p>
                      <a:pPr algn="ctr" fontAlgn="b">
                        <a:buNone/>
                      </a:pPr>
                      <a:r>
                        <a:rPr lang="en-US" sz="1800" b="0" i="0" u="none" strike="noStrike">
                          <a:solidFill>
                            <a:srgbClr val="000000"/>
                          </a:solidFill>
                          <a:effectLst/>
                          <a:latin typeface="+mn-lt"/>
                        </a:rPr>
                        <a:t>27%</a:t>
                      </a:r>
                    </a:p>
                  </a:txBody>
                  <a:tcPr marL="9525" marR="9525" marT="9525" marB="0" anchor="b"/>
                </a:tc>
                <a:tc>
                  <a:txBody>
                    <a:bodyPr/>
                    <a:lstStyle/>
                    <a:p>
                      <a:pPr algn="ctr" fontAlgn="b">
                        <a:buNone/>
                      </a:pPr>
                      <a:r>
                        <a:rPr lang="en-US" sz="1800" b="0" i="0" u="none" strike="noStrike">
                          <a:solidFill>
                            <a:srgbClr val="000000"/>
                          </a:solidFill>
                          <a:effectLst/>
                          <a:latin typeface="+mn-lt"/>
                        </a:rPr>
                        <a:t> $ 55,750 </a:t>
                      </a:r>
                    </a:p>
                  </a:txBody>
                  <a:tcPr marL="9525" marR="9525" marT="9525" marB="0" anchor="b"/>
                </a:tc>
                <a:tc>
                  <a:txBody>
                    <a:bodyPr/>
                    <a:lstStyle/>
                    <a:p>
                      <a:pPr algn="ctr" fontAlgn="b">
                        <a:buNone/>
                      </a:pPr>
                      <a:r>
                        <a:rPr lang="en-US" sz="1800" b="0" i="0" u="none" strike="noStrike" dirty="0">
                          <a:solidFill>
                            <a:srgbClr val="000000"/>
                          </a:solidFill>
                          <a:effectLst/>
                          <a:latin typeface="+mn-lt"/>
                        </a:rPr>
                        <a:t> $ 47,959 </a:t>
                      </a:r>
                    </a:p>
                  </a:txBody>
                  <a:tcPr marL="9525" marR="9525" marT="9525" marB="0" anchor="b"/>
                </a:tc>
                <a:extLst>
                  <a:ext uri="{0D108BD9-81ED-4DB2-BD59-A6C34878D82A}">
                    <a16:rowId xmlns:a16="http://schemas.microsoft.com/office/drawing/2014/main" val="4184861116"/>
                  </a:ext>
                </a:extLst>
              </a:tr>
              <a:tr h="629236">
                <a:tc>
                  <a:txBody>
                    <a:bodyPr/>
                    <a:lstStyle/>
                    <a:p>
                      <a:pPr algn="ctr" fontAlgn="b">
                        <a:buNone/>
                      </a:pPr>
                      <a:r>
                        <a:rPr lang="en-US" sz="1800" b="0" i="0" u="none" strike="noStrike">
                          <a:solidFill>
                            <a:srgbClr val="000000"/>
                          </a:solidFill>
                          <a:effectLst/>
                          <a:latin typeface="+mn-lt"/>
                        </a:rPr>
                        <a:t>Buyer 2</a:t>
                      </a:r>
                    </a:p>
                  </a:txBody>
                  <a:tcPr marL="9525" marR="9525" marT="9525" marB="0" anchor="b"/>
                </a:tc>
                <a:tc>
                  <a:txBody>
                    <a:bodyPr/>
                    <a:lstStyle/>
                    <a:p>
                      <a:pPr algn="ctr" fontAlgn="b">
                        <a:buNone/>
                      </a:pPr>
                      <a:r>
                        <a:rPr lang="en-US" sz="1800" b="0" i="0" u="none" strike="noStrike" dirty="0">
                          <a:solidFill>
                            <a:srgbClr val="000000"/>
                          </a:solidFill>
                          <a:effectLst/>
                          <a:latin typeface="+mn-lt"/>
                        </a:rPr>
                        <a:t>68%</a:t>
                      </a:r>
                    </a:p>
                  </a:txBody>
                  <a:tcPr marL="9525" marR="9525" marT="9525" marB="0" anchor="b"/>
                </a:tc>
                <a:tc>
                  <a:txBody>
                    <a:bodyPr/>
                    <a:lstStyle/>
                    <a:p>
                      <a:pPr algn="ctr" fontAlgn="b">
                        <a:buNone/>
                      </a:pPr>
                      <a:r>
                        <a:rPr lang="en-US" sz="1800" b="0" i="0" u="none" strike="noStrike">
                          <a:solidFill>
                            <a:srgbClr val="000000"/>
                          </a:solidFill>
                          <a:effectLst/>
                          <a:latin typeface="+mn-lt"/>
                        </a:rPr>
                        <a:t> $ 387,042 </a:t>
                      </a:r>
                    </a:p>
                  </a:txBody>
                  <a:tcPr marL="9525" marR="9525" marT="9525" marB="0" anchor="b"/>
                </a:tc>
                <a:tc>
                  <a:txBody>
                    <a:bodyPr/>
                    <a:lstStyle/>
                    <a:p>
                      <a:pPr algn="ctr" fontAlgn="b">
                        <a:buNone/>
                      </a:pPr>
                      <a:r>
                        <a:rPr lang="en-US" sz="1800" b="0" i="0" u="none" strike="noStrike">
                          <a:solidFill>
                            <a:srgbClr val="000000"/>
                          </a:solidFill>
                          <a:effectLst/>
                          <a:latin typeface="+mn-lt"/>
                        </a:rPr>
                        <a:t> $ 275,000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$ 111,460 </a:t>
                      </a:r>
                    </a:p>
                  </a:txBody>
                  <a:tcPr marL="9525" marR="9525" marT="9525" marB="0" anchor="b"/>
                </a:tc>
                <a:tc>
                  <a:txBody>
                    <a:bodyPr/>
                    <a:lstStyle/>
                    <a:p>
                      <a:pPr algn="ctr" fontAlgn="b">
                        <a:buNone/>
                      </a:pPr>
                      <a:r>
                        <a:rPr lang="en-US" sz="1800" b="0" i="0" u="none" strike="noStrike">
                          <a:solidFill>
                            <a:srgbClr val="000000"/>
                          </a:solidFill>
                          <a:effectLst/>
                          <a:latin typeface="+mn-lt"/>
                        </a:rPr>
                        <a:t>29%</a:t>
                      </a:r>
                    </a:p>
                  </a:txBody>
                  <a:tcPr marL="9525" marR="9525" marT="9525" marB="0" anchor="b"/>
                </a:tc>
                <a:tc>
                  <a:txBody>
                    <a:bodyPr/>
                    <a:lstStyle/>
                    <a:p>
                      <a:pPr algn="ctr" fontAlgn="b">
                        <a:buNone/>
                      </a:pPr>
                      <a:r>
                        <a:rPr lang="en-US" sz="1800" b="0" i="0" u="none" strike="noStrike">
                          <a:solidFill>
                            <a:srgbClr val="000000"/>
                          </a:solidFill>
                          <a:effectLst/>
                          <a:latin typeface="+mn-lt"/>
                        </a:rPr>
                        <a:t> $ 55,750 </a:t>
                      </a:r>
                    </a:p>
                  </a:txBody>
                  <a:tcPr marL="9525" marR="9525" marT="9525" marB="0" anchor="b"/>
                </a:tc>
                <a:tc>
                  <a:txBody>
                    <a:bodyPr/>
                    <a:lstStyle/>
                    <a:p>
                      <a:pPr algn="ctr" fontAlgn="b">
                        <a:buNone/>
                      </a:pPr>
                      <a:r>
                        <a:rPr lang="en-US" sz="1800" b="0" i="0" u="none" strike="noStrike">
                          <a:solidFill>
                            <a:srgbClr val="000000"/>
                          </a:solidFill>
                          <a:effectLst/>
                          <a:latin typeface="+mn-lt"/>
                        </a:rPr>
                        <a:t> $ 55,710 </a:t>
                      </a:r>
                    </a:p>
                  </a:txBody>
                  <a:tcPr marL="9525" marR="9525" marT="9525" marB="0" anchor="b"/>
                </a:tc>
                <a:extLst>
                  <a:ext uri="{0D108BD9-81ED-4DB2-BD59-A6C34878D82A}">
                    <a16:rowId xmlns:a16="http://schemas.microsoft.com/office/drawing/2014/main" val="106987224"/>
                  </a:ext>
                </a:extLst>
              </a:tr>
              <a:tr h="629236">
                <a:tc>
                  <a:txBody>
                    <a:bodyPr/>
                    <a:lstStyle/>
                    <a:p>
                      <a:pPr algn="ctr" fontAlgn="b">
                        <a:buNone/>
                      </a:pPr>
                      <a:r>
                        <a:rPr lang="en-US" sz="1800" b="0" i="0" u="none" strike="noStrike">
                          <a:solidFill>
                            <a:srgbClr val="000000"/>
                          </a:solidFill>
                          <a:effectLst/>
                          <a:latin typeface="+mn-lt"/>
                        </a:rPr>
                        <a:t>Buyer 3</a:t>
                      </a:r>
                    </a:p>
                  </a:txBody>
                  <a:tcPr marL="9525" marR="9525" marT="9525" marB="0" anchor="b"/>
                </a:tc>
                <a:tc>
                  <a:txBody>
                    <a:bodyPr/>
                    <a:lstStyle/>
                    <a:p>
                      <a:pPr algn="ctr" fontAlgn="b">
                        <a:buNone/>
                      </a:pPr>
                      <a:r>
                        <a:rPr lang="en-US" sz="1800" b="0" i="0" u="none" strike="noStrike" dirty="0">
                          <a:solidFill>
                            <a:srgbClr val="000000"/>
                          </a:solidFill>
                          <a:effectLst/>
                          <a:latin typeface="+mn-lt"/>
                        </a:rPr>
                        <a:t>75%</a:t>
                      </a:r>
                    </a:p>
                  </a:txBody>
                  <a:tcPr marL="9525" marR="9525" marT="9525" marB="0" anchor="b"/>
                </a:tc>
                <a:tc>
                  <a:txBody>
                    <a:bodyPr/>
                    <a:lstStyle/>
                    <a:p>
                      <a:pPr algn="ctr" fontAlgn="b">
                        <a:buNone/>
                      </a:pPr>
                      <a:r>
                        <a:rPr lang="en-US" sz="1800" b="0" i="0" u="none" strike="noStrike">
                          <a:solidFill>
                            <a:srgbClr val="000000"/>
                          </a:solidFill>
                          <a:effectLst/>
                          <a:latin typeface="+mn-lt"/>
                        </a:rPr>
                        <a:t> $ 390,857 </a:t>
                      </a:r>
                    </a:p>
                  </a:txBody>
                  <a:tcPr marL="9525" marR="9525" marT="9525" marB="0" anchor="b"/>
                </a:tc>
                <a:tc>
                  <a:txBody>
                    <a:bodyPr/>
                    <a:lstStyle/>
                    <a:p>
                      <a:pPr algn="ctr" fontAlgn="b">
                        <a:buNone/>
                      </a:pPr>
                      <a:r>
                        <a:rPr lang="en-US" sz="1800" b="0" i="0" u="none" strike="noStrike">
                          <a:solidFill>
                            <a:srgbClr val="000000"/>
                          </a:solidFill>
                          <a:effectLst/>
                          <a:latin typeface="+mn-lt"/>
                        </a:rPr>
                        <a:t> $ 264,650 </a:t>
                      </a:r>
                    </a:p>
                  </a:txBody>
                  <a:tcPr marL="9525" marR="9525" marT="9525" marB="0" anchor="b"/>
                </a:tc>
                <a:tc>
                  <a:txBody>
                    <a:bodyPr/>
                    <a:lstStyle/>
                    <a:p>
                      <a:pPr algn="ctr" fontAlgn="b">
                        <a:buNone/>
                      </a:pPr>
                      <a:r>
                        <a:rPr lang="en-US" sz="1800" b="0" i="0" u="none" strike="noStrike">
                          <a:solidFill>
                            <a:srgbClr val="000000"/>
                          </a:solidFill>
                          <a:effectLst/>
                          <a:latin typeface="+mn-lt"/>
                        </a:rPr>
                        <a:t> $ 122,500 </a:t>
                      </a:r>
                    </a:p>
                  </a:txBody>
                  <a:tcPr marL="9525" marR="9525" marT="9525" marB="0" anchor="b"/>
                </a:tc>
                <a:tc>
                  <a:txBody>
                    <a:bodyPr/>
                    <a:lstStyle/>
                    <a:p>
                      <a:pPr algn="ctr" fontAlgn="b">
                        <a:buNone/>
                      </a:pPr>
                      <a:r>
                        <a:rPr lang="en-US" sz="1800" b="0" i="0" u="none" strike="noStrike">
                          <a:solidFill>
                            <a:srgbClr val="000000"/>
                          </a:solidFill>
                          <a:effectLst/>
                          <a:latin typeface="+mn-lt"/>
                        </a:rPr>
                        <a:t>31%</a:t>
                      </a:r>
                    </a:p>
                  </a:txBody>
                  <a:tcPr marL="9525" marR="9525" marT="9525" marB="0" anchor="b"/>
                </a:tc>
                <a:tc>
                  <a:txBody>
                    <a:bodyPr/>
                    <a:lstStyle/>
                    <a:p>
                      <a:pPr algn="ctr" fontAlgn="b">
                        <a:buNone/>
                      </a:pPr>
                      <a:r>
                        <a:rPr lang="en-US" sz="1800" b="0" i="0" u="none" strike="noStrike" dirty="0">
                          <a:solidFill>
                            <a:srgbClr val="000000"/>
                          </a:solidFill>
                          <a:effectLst/>
                          <a:latin typeface="+mn-lt"/>
                        </a:rPr>
                        <a:t> $ 76,500 </a:t>
                      </a:r>
                    </a:p>
                  </a:txBody>
                  <a:tcPr marL="9525" marR="9525" marT="9525" marB="0" anchor="b"/>
                </a:tc>
                <a:tc>
                  <a:txBody>
                    <a:bodyPr/>
                    <a:lstStyle/>
                    <a:p>
                      <a:pPr algn="ctr" fontAlgn="b">
                        <a:buNone/>
                      </a:pPr>
                      <a:r>
                        <a:rPr lang="en-US" sz="1800" b="0" i="0" u="none" strike="noStrike" dirty="0">
                          <a:solidFill>
                            <a:srgbClr val="000000"/>
                          </a:solidFill>
                          <a:effectLst/>
                          <a:latin typeface="+mn-lt"/>
                        </a:rPr>
                        <a:t> $ 46,000 </a:t>
                      </a:r>
                    </a:p>
                  </a:txBody>
                  <a:tcPr marL="9525" marR="9525" marT="9525" marB="0" anchor="b"/>
                </a:tc>
                <a:extLst>
                  <a:ext uri="{0D108BD9-81ED-4DB2-BD59-A6C34878D82A}">
                    <a16:rowId xmlns:a16="http://schemas.microsoft.com/office/drawing/2014/main" val="696198847"/>
                  </a:ext>
                </a:extLst>
              </a:tr>
              <a:tr h="629236">
                <a:tc>
                  <a:txBody>
                    <a:bodyPr/>
                    <a:lstStyle/>
                    <a:p>
                      <a:pPr algn="ctr" fontAlgn="b">
                        <a:buNone/>
                      </a:pPr>
                      <a:r>
                        <a:rPr lang="en-US" sz="1800" b="0" i="0" u="none" strike="noStrike">
                          <a:solidFill>
                            <a:srgbClr val="000000"/>
                          </a:solidFill>
                          <a:effectLst/>
                          <a:latin typeface="+mn-lt"/>
                        </a:rPr>
                        <a:t>Buyer 4</a:t>
                      </a:r>
                    </a:p>
                  </a:txBody>
                  <a:tcPr marL="9525" marR="9525" marT="9525" marB="0" anchor="b"/>
                </a:tc>
                <a:tc>
                  <a:txBody>
                    <a:bodyPr/>
                    <a:lstStyle/>
                    <a:p>
                      <a:pPr algn="ctr" fontAlgn="b">
                        <a:buNone/>
                      </a:pPr>
                      <a:r>
                        <a:rPr lang="en-US" sz="1800" b="0" i="0" u="none" strike="noStrike" dirty="0">
                          <a:solidFill>
                            <a:srgbClr val="000000"/>
                          </a:solidFill>
                          <a:effectLst/>
                          <a:latin typeface="+mn-lt"/>
                        </a:rPr>
                        <a:t>72%</a:t>
                      </a:r>
                    </a:p>
                  </a:txBody>
                  <a:tcPr marL="9525" marR="9525" marT="9525" marB="0" anchor="b"/>
                </a:tc>
                <a:tc>
                  <a:txBody>
                    <a:bodyPr/>
                    <a:lstStyle/>
                    <a:p>
                      <a:pPr algn="ctr" fontAlgn="b">
                        <a:buNone/>
                      </a:pPr>
                      <a:r>
                        <a:rPr lang="en-US" sz="1800" b="0" i="0" u="none" strike="noStrike" dirty="0">
                          <a:solidFill>
                            <a:srgbClr val="000000"/>
                          </a:solidFill>
                          <a:effectLst/>
                          <a:latin typeface="+mn-lt"/>
                        </a:rPr>
                        <a:t> $ 399,961 </a:t>
                      </a:r>
                    </a:p>
                  </a:txBody>
                  <a:tcPr marL="9525" marR="9525" marT="9525" marB="0" anchor="b"/>
                </a:tc>
                <a:tc>
                  <a:txBody>
                    <a:bodyPr/>
                    <a:lstStyle/>
                    <a:p>
                      <a:pPr algn="ctr" fontAlgn="b">
                        <a:buNone/>
                      </a:pPr>
                      <a:r>
                        <a:rPr lang="en-US" sz="1800" b="0" i="0" u="none" strike="noStrike">
                          <a:solidFill>
                            <a:srgbClr val="000000"/>
                          </a:solidFill>
                          <a:effectLst/>
                          <a:latin typeface="+mn-lt"/>
                        </a:rPr>
                        <a:t> $ 292,000 </a:t>
                      </a:r>
                    </a:p>
                  </a:txBody>
                  <a:tcPr marL="9525" marR="9525" marT="9525" marB="0" anchor="b"/>
                </a:tc>
                <a:tc>
                  <a:txBody>
                    <a:bodyPr/>
                    <a:lstStyle/>
                    <a:p>
                      <a:pPr algn="ctr" fontAlgn="b">
                        <a:buNone/>
                      </a:pPr>
                      <a:r>
                        <a:rPr lang="en-US" sz="1800" b="0" i="0" u="none" strike="noStrike">
                          <a:solidFill>
                            <a:srgbClr val="000000"/>
                          </a:solidFill>
                          <a:effectLst/>
                          <a:latin typeface="+mn-lt"/>
                        </a:rPr>
                        <a:t> $ 107,961 </a:t>
                      </a:r>
                    </a:p>
                  </a:txBody>
                  <a:tcPr marL="9525" marR="9525" marT="9525" marB="0" anchor="b"/>
                </a:tc>
                <a:tc>
                  <a:txBody>
                    <a:bodyPr/>
                    <a:lstStyle/>
                    <a:p>
                      <a:pPr algn="ctr" fontAlgn="b">
                        <a:buNone/>
                      </a:pPr>
                      <a:r>
                        <a:rPr lang="en-US" sz="1800" b="0" i="0" u="none" strike="noStrike" dirty="0">
                          <a:solidFill>
                            <a:srgbClr val="000000"/>
                          </a:solidFill>
                          <a:effectLst/>
                          <a:latin typeface="+mn-lt"/>
                        </a:rPr>
                        <a:t>27%</a:t>
                      </a:r>
                    </a:p>
                  </a:txBody>
                  <a:tcPr marL="9525" marR="9525" marT="9525" marB="0" anchor="b"/>
                </a:tc>
                <a:tc>
                  <a:txBody>
                    <a:bodyPr/>
                    <a:lstStyle/>
                    <a:p>
                      <a:pPr algn="ctr" fontAlgn="b">
                        <a:buNone/>
                      </a:pPr>
                      <a:r>
                        <a:rPr lang="en-US" sz="1800" b="0" i="0" u="none" strike="noStrike">
                          <a:solidFill>
                            <a:srgbClr val="000000"/>
                          </a:solidFill>
                          <a:effectLst/>
                          <a:latin typeface="+mn-lt"/>
                        </a:rPr>
                        <a:t> $ 21,000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$ 86,961 </a:t>
                      </a:r>
                    </a:p>
                  </a:txBody>
                  <a:tcPr marL="9525" marR="9525" marT="9525" marB="0" anchor="b"/>
                </a:tc>
                <a:extLst>
                  <a:ext uri="{0D108BD9-81ED-4DB2-BD59-A6C34878D82A}">
                    <a16:rowId xmlns:a16="http://schemas.microsoft.com/office/drawing/2014/main" val="1856724501"/>
                  </a:ext>
                </a:extLst>
              </a:tr>
              <a:tr h="629236">
                <a:tc>
                  <a:txBody>
                    <a:bodyPr/>
                    <a:lstStyle/>
                    <a:p>
                      <a:pPr algn="ctr" fontAlgn="b">
                        <a:buNone/>
                      </a:pPr>
                      <a:r>
                        <a:rPr lang="en-US" sz="1800" b="0" i="0" u="none" strike="noStrike">
                          <a:solidFill>
                            <a:srgbClr val="000000"/>
                          </a:solidFill>
                          <a:effectLst/>
                          <a:latin typeface="+mn-lt"/>
                        </a:rPr>
                        <a:t>Buyer 5</a:t>
                      </a:r>
                    </a:p>
                  </a:txBody>
                  <a:tcPr marL="9525" marR="9525" marT="9525" marB="0" anchor="b"/>
                </a:tc>
                <a:tc>
                  <a:txBody>
                    <a:bodyPr/>
                    <a:lstStyle/>
                    <a:p>
                      <a:pPr algn="ctr" fontAlgn="b">
                        <a:buNone/>
                      </a:pPr>
                      <a:r>
                        <a:rPr lang="en-US" sz="1800" b="0" i="0" u="none" strike="noStrike" dirty="0">
                          <a:solidFill>
                            <a:srgbClr val="000000"/>
                          </a:solidFill>
                          <a:effectLst/>
                          <a:latin typeface="+mn-lt"/>
                        </a:rPr>
                        <a:t>67%</a:t>
                      </a:r>
                    </a:p>
                  </a:txBody>
                  <a:tcPr marL="9525" marR="9525" marT="9525" marB="0" anchor="b"/>
                </a:tc>
                <a:tc>
                  <a:txBody>
                    <a:bodyPr/>
                    <a:lstStyle/>
                    <a:p>
                      <a:pPr algn="ctr" fontAlgn="b">
                        <a:buNone/>
                      </a:pPr>
                      <a:r>
                        <a:rPr lang="en-US" sz="1800" b="0" i="0" u="none" strike="noStrike">
                          <a:solidFill>
                            <a:srgbClr val="000000"/>
                          </a:solidFill>
                          <a:effectLst/>
                          <a:latin typeface="+mn-lt"/>
                        </a:rPr>
                        <a:t> $ 407,574 </a:t>
                      </a:r>
                    </a:p>
                  </a:txBody>
                  <a:tcPr marL="9525" marR="9525" marT="9525" marB="0" anchor="b"/>
                </a:tc>
                <a:tc>
                  <a:txBody>
                    <a:bodyPr/>
                    <a:lstStyle/>
                    <a:p>
                      <a:pPr algn="ctr" fontAlgn="b">
                        <a:buNone/>
                      </a:pPr>
                      <a:r>
                        <a:rPr lang="en-US" sz="1800" b="0" i="0" u="none" strike="noStrike">
                          <a:solidFill>
                            <a:srgbClr val="000000"/>
                          </a:solidFill>
                          <a:effectLst/>
                          <a:latin typeface="+mn-lt"/>
                        </a:rPr>
                        <a:t> $ 300,000 </a:t>
                      </a:r>
                    </a:p>
                  </a:txBody>
                  <a:tcPr marL="9525" marR="9525" marT="9525" marB="0" anchor="b"/>
                </a:tc>
                <a:tc>
                  <a:txBody>
                    <a:bodyPr/>
                    <a:lstStyle/>
                    <a:p>
                      <a:pPr algn="ctr" fontAlgn="b">
                        <a:buNone/>
                      </a:pPr>
                      <a:r>
                        <a:rPr lang="en-US" sz="1800" b="0" i="0" u="none" strike="noStrike">
                          <a:solidFill>
                            <a:srgbClr val="000000"/>
                          </a:solidFill>
                          <a:effectLst/>
                          <a:latin typeface="+mn-lt"/>
                        </a:rPr>
                        <a:t> $ 106,860 </a:t>
                      </a:r>
                    </a:p>
                  </a:txBody>
                  <a:tcPr marL="9525" marR="9525" marT="9525" marB="0" anchor="b"/>
                </a:tc>
                <a:tc>
                  <a:txBody>
                    <a:bodyPr/>
                    <a:lstStyle/>
                    <a:p>
                      <a:pPr algn="ctr" fontAlgn="b">
                        <a:buNone/>
                      </a:pPr>
                      <a:r>
                        <a:rPr lang="en-US" sz="1800" b="0" i="0" u="none" strike="noStrike">
                          <a:solidFill>
                            <a:srgbClr val="000000"/>
                          </a:solidFill>
                          <a:effectLst/>
                          <a:latin typeface="+mn-lt"/>
                        </a:rPr>
                        <a:t>26%</a:t>
                      </a:r>
                    </a:p>
                  </a:txBody>
                  <a:tcPr marL="9525" marR="9525" marT="9525" marB="0" anchor="b"/>
                </a:tc>
                <a:tc>
                  <a:txBody>
                    <a:bodyPr/>
                    <a:lstStyle/>
                    <a:p>
                      <a:pPr algn="ctr" fontAlgn="b">
                        <a:buNone/>
                      </a:pPr>
                      <a:r>
                        <a:rPr lang="en-US" sz="1800" b="0" i="0" u="none" strike="noStrike">
                          <a:solidFill>
                            <a:srgbClr val="000000"/>
                          </a:solidFill>
                          <a:effectLst/>
                          <a:latin typeface="+mn-lt"/>
                        </a:rPr>
                        <a:t> $ 21,000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$ 85,860 </a:t>
                      </a:r>
                    </a:p>
                  </a:txBody>
                  <a:tcPr marL="9525" marR="9525" marT="9525" marB="0" anchor="b"/>
                </a:tc>
                <a:extLst>
                  <a:ext uri="{0D108BD9-81ED-4DB2-BD59-A6C34878D82A}">
                    <a16:rowId xmlns:a16="http://schemas.microsoft.com/office/drawing/2014/main" val="2204461956"/>
                  </a:ext>
                </a:extLst>
              </a:tr>
            </a:tbl>
          </a:graphicData>
        </a:graphic>
      </p:graphicFrame>
      <p:sp>
        <p:nvSpPr>
          <p:cNvPr id="3" name="Oval 2">
            <a:extLst>
              <a:ext uri="{FF2B5EF4-FFF2-40B4-BE49-F238E27FC236}">
                <a16:creationId xmlns:a16="http://schemas.microsoft.com/office/drawing/2014/main" id="{956C1BAF-A02E-4BE4-4361-87EC5ECE117E}"/>
              </a:ext>
            </a:extLst>
          </p:cNvPr>
          <p:cNvSpPr/>
          <p:nvPr/>
        </p:nvSpPr>
        <p:spPr>
          <a:xfrm>
            <a:off x="4884821" y="2117559"/>
            <a:ext cx="1211180" cy="637673"/>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2446674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E9CC5-3023-E203-027B-9EFF8230080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6421515-C8E2-6C46-7A60-ACAB5BD095A0}"/>
              </a:ext>
            </a:extLst>
          </p:cNvPr>
          <p:cNvSpPr>
            <a:spLocks noGrp="1"/>
          </p:cNvSpPr>
          <p:nvPr>
            <p:ph type="title" idx="4294967295"/>
          </p:nvPr>
        </p:nvSpPr>
        <p:spPr>
          <a:xfrm>
            <a:off x="685801" y="402315"/>
            <a:ext cx="10820400" cy="6658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rPr>
              <a:t>A Typical HOME DPA Closing</a:t>
            </a:r>
          </a:p>
        </p:txBody>
      </p:sp>
      <p:sp>
        <p:nvSpPr>
          <p:cNvPr id="4" name="Text Placeholder 3">
            <a:extLst>
              <a:ext uri="{FF2B5EF4-FFF2-40B4-BE49-F238E27FC236}">
                <a16:creationId xmlns:a16="http://schemas.microsoft.com/office/drawing/2014/main" id="{5E2CED31-A8A9-E537-8BE7-2092A2F0D903}"/>
              </a:ext>
            </a:extLst>
          </p:cNvPr>
          <p:cNvSpPr>
            <a:spLocks noGrp="1"/>
          </p:cNvSpPr>
          <p:nvPr>
            <p:ph type="body" sz="quarter" idx="17"/>
          </p:nvPr>
        </p:nvSpPr>
        <p:spPr/>
        <p:txBody>
          <a:bodyPr/>
          <a:lstStyle/>
          <a:p>
            <a:r>
              <a:rPr lang="en-US" dirty="0"/>
              <a:t>Financials</a:t>
            </a:r>
          </a:p>
        </p:txBody>
      </p:sp>
      <p:sp>
        <p:nvSpPr>
          <p:cNvPr id="5" name="Footer Placeholder 2">
            <a:extLst>
              <a:ext uri="{FF2B5EF4-FFF2-40B4-BE49-F238E27FC236}">
                <a16:creationId xmlns:a16="http://schemas.microsoft.com/office/drawing/2014/main" id="{437A0458-D22C-6C96-369D-F20D513ACA2F}"/>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latin typeface="Asap Condensed" pitchFamily="2" charset="0"/>
              </a:rPr>
              <a:t>8    |   HOME Downpayment Assistance</a:t>
            </a:r>
          </a:p>
        </p:txBody>
      </p:sp>
      <p:graphicFrame>
        <p:nvGraphicFramePr>
          <p:cNvPr id="8" name="Table 7">
            <a:extLst>
              <a:ext uri="{FF2B5EF4-FFF2-40B4-BE49-F238E27FC236}">
                <a16:creationId xmlns:a16="http://schemas.microsoft.com/office/drawing/2014/main" id="{F6D22227-5494-1495-8E13-D56D21FF3D64}"/>
              </a:ext>
            </a:extLst>
          </p:cNvPr>
          <p:cNvGraphicFramePr>
            <a:graphicFrameLocks noGrp="1"/>
          </p:cNvGraphicFramePr>
          <p:nvPr>
            <p:extLst>
              <p:ext uri="{D42A27DB-BD31-4B8C-83A1-F6EECF244321}">
                <p14:modId xmlns:p14="http://schemas.microsoft.com/office/powerpoint/2010/main" val="2437760249"/>
              </p:ext>
            </p:extLst>
          </p:nvPr>
        </p:nvGraphicFramePr>
        <p:xfrm>
          <a:off x="1337512" y="1913438"/>
          <a:ext cx="9516976" cy="3775416"/>
        </p:xfrm>
        <a:graphic>
          <a:graphicData uri="http://schemas.openxmlformats.org/drawingml/2006/table">
            <a:tbl>
              <a:tblPr firstRow="1" bandRow="1">
                <a:tableStyleId>{5C22544A-7EE6-4342-B048-85BDC9FD1C3A}</a:tableStyleId>
              </a:tblPr>
              <a:tblGrid>
                <a:gridCol w="1189622">
                  <a:extLst>
                    <a:ext uri="{9D8B030D-6E8A-4147-A177-3AD203B41FA5}">
                      <a16:colId xmlns:a16="http://schemas.microsoft.com/office/drawing/2014/main" val="3117933651"/>
                    </a:ext>
                  </a:extLst>
                </a:gridCol>
                <a:gridCol w="853740">
                  <a:extLst>
                    <a:ext uri="{9D8B030D-6E8A-4147-A177-3AD203B41FA5}">
                      <a16:colId xmlns:a16="http://schemas.microsoft.com/office/drawing/2014/main" val="1749602606"/>
                    </a:ext>
                  </a:extLst>
                </a:gridCol>
                <a:gridCol w="1525504">
                  <a:extLst>
                    <a:ext uri="{9D8B030D-6E8A-4147-A177-3AD203B41FA5}">
                      <a16:colId xmlns:a16="http://schemas.microsoft.com/office/drawing/2014/main" val="2361529718"/>
                    </a:ext>
                  </a:extLst>
                </a:gridCol>
                <a:gridCol w="1189622">
                  <a:extLst>
                    <a:ext uri="{9D8B030D-6E8A-4147-A177-3AD203B41FA5}">
                      <a16:colId xmlns:a16="http://schemas.microsoft.com/office/drawing/2014/main" val="2660796386"/>
                    </a:ext>
                  </a:extLst>
                </a:gridCol>
                <a:gridCol w="1189622">
                  <a:extLst>
                    <a:ext uri="{9D8B030D-6E8A-4147-A177-3AD203B41FA5}">
                      <a16:colId xmlns:a16="http://schemas.microsoft.com/office/drawing/2014/main" val="3159070076"/>
                    </a:ext>
                  </a:extLst>
                </a:gridCol>
                <a:gridCol w="1189622">
                  <a:extLst>
                    <a:ext uri="{9D8B030D-6E8A-4147-A177-3AD203B41FA5}">
                      <a16:colId xmlns:a16="http://schemas.microsoft.com/office/drawing/2014/main" val="2814043119"/>
                    </a:ext>
                  </a:extLst>
                </a:gridCol>
                <a:gridCol w="1189622">
                  <a:extLst>
                    <a:ext uri="{9D8B030D-6E8A-4147-A177-3AD203B41FA5}">
                      <a16:colId xmlns:a16="http://schemas.microsoft.com/office/drawing/2014/main" val="3220936210"/>
                    </a:ext>
                  </a:extLst>
                </a:gridCol>
                <a:gridCol w="1189622">
                  <a:extLst>
                    <a:ext uri="{9D8B030D-6E8A-4147-A177-3AD203B41FA5}">
                      <a16:colId xmlns:a16="http://schemas.microsoft.com/office/drawing/2014/main" val="1776247648"/>
                    </a:ext>
                  </a:extLst>
                </a:gridCol>
              </a:tblGrid>
              <a:tr h="629236">
                <a:tc>
                  <a:txBody>
                    <a:bodyPr/>
                    <a:lstStyle/>
                    <a:p>
                      <a:pPr algn="ctr" fontAlgn="b">
                        <a:buNone/>
                      </a:pPr>
                      <a:r>
                        <a:rPr lang="en-US" sz="1800" b="1" i="0" u="none" strike="noStrike" dirty="0">
                          <a:solidFill>
                            <a:schemeClr val="bg1"/>
                          </a:solidFill>
                          <a:effectLst/>
                          <a:latin typeface="+mn-lt"/>
                        </a:rPr>
                        <a:t>Buyer</a:t>
                      </a:r>
                    </a:p>
                  </a:txBody>
                  <a:tcPr marL="9525" marR="9525" marT="9525" marB="0" anchor="b"/>
                </a:tc>
                <a:tc>
                  <a:txBody>
                    <a:bodyPr/>
                    <a:lstStyle/>
                    <a:p>
                      <a:pPr algn="ctr" fontAlgn="b">
                        <a:buNone/>
                      </a:pPr>
                      <a:r>
                        <a:rPr lang="en-US" sz="1800" b="1" i="0" u="none" strike="noStrike" dirty="0">
                          <a:solidFill>
                            <a:schemeClr val="bg1"/>
                          </a:solidFill>
                          <a:effectLst/>
                          <a:latin typeface="+mn-lt"/>
                        </a:rPr>
                        <a:t>AMI</a:t>
                      </a:r>
                    </a:p>
                  </a:txBody>
                  <a:tcPr marL="9525" marR="9525" marT="9525" marB="0" anchor="b"/>
                </a:tc>
                <a:tc>
                  <a:txBody>
                    <a:bodyPr/>
                    <a:lstStyle/>
                    <a:p>
                      <a:pPr algn="ctr" fontAlgn="b">
                        <a:buNone/>
                      </a:pPr>
                      <a:r>
                        <a:rPr lang="en-US" sz="1800" b="1" i="0" u="none" strike="noStrike" dirty="0">
                          <a:solidFill>
                            <a:schemeClr val="bg1"/>
                          </a:solidFill>
                          <a:effectLst/>
                          <a:latin typeface="+mn-lt"/>
                        </a:rPr>
                        <a:t>Sales price</a:t>
                      </a:r>
                    </a:p>
                  </a:txBody>
                  <a:tcPr marL="9525" marR="9525" marT="9525" marB="0" anchor="b"/>
                </a:tc>
                <a:tc>
                  <a:txBody>
                    <a:bodyPr/>
                    <a:lstStyle/>
                    <a:p>
                      <a:pPr algn="ctr" fontAlgn="b">
                        <a:buNone/>
                      </a:pPr>
                      <a:r>
                        <a:rPr lang="en-US" sz="1800" b="1" i="0" u="none" strike="noStrike" dirty="0">
                          <a:solidFill>
                            <a:schemeClr val="bg1"/>
                          </a:solidFill>
                          <a:effectLst/>
                          <a:latin typeface="+mn-lt"/>
                        </a:rPr>
                        <a:t> Mortgage </a:t>
                      </a:r>
                    </a:p>
                  </a:txBody>
                  <a:tcPr marL="9525" marR="9525" marT="9525" marB="0" anchor="b"/>
                </a:tc>
                <a:tc>
                  <a:txBody>
                    <a:bodyPr/>
                    <a:lstStyle/>
                    <a:p>
                      <a:pPr algn="ctr" fontAlgn="b">
                        <a:buNone/>
                      </a:pPr>
                      <a:r>
                        <a:rPr lang="en-US" sz="1800" b="1" i="0" u="none" strike="noStrike" dirty="0">
                          <a:solidFill>
                            <a:schemeClr val="bg1"/>
                          </a:solidFill>
                          <a:effectLst/>
                          <a:latin typeface="+mn-lt"/>
                        </a:rPr>
                        <a:t> Total subsidy </a:t>
                      </a:r>
                    </a:p>
                  </a:txBody>
                  <a:tcPr marL="9525" marR="9525" marT="9525" marB="0" anchor="b"/>
                </a:tc>
                <a:tc>
                  <a:txBody>
                    <a:bodyPr/>
                    <a:lstStyle/>
                    <a:p>
                      <a:pPr algn="ctr" fontAlgn="b">
                        <a:buNone/>
                      </a:pPr>
                      <a:r>
                        <a:rPr lang="en-US" sz="1800" b="1" i="0" u="none" strike="noStrike" dirty="0">
                          <a:solidFill>
                            <a:schemeClr val="bg1"/>
                          </a:solidFill>
                          <a:effectLst/>
                          <a:latin typeface="+mn-lt"/>
                        </a:rPr>
                        <a:t>% Subsidy</a:t>
                      </a:r>
                    </a:p>
                  </a:txBody>
                  <a:tcPr marL="9525" marR="9525" marT="9525" marB="0" anchor="b"/>
                </a:tc>
                <a:tc>
                  <a:txBody>
                    <a:bodyPr/>
                    <a:lstStyle/>
                    <a:p>
                      <a:pPr algn="ctr" fontAlgn="b">
                        <a:buNone/>
                      </a:pPr>
                      <a:r>
                        <a:rPr lang="en-US" sz="1800" b="1" i="0" u="none" strike="noStrike" dirty="0">
                          <a:solidFill>
                            <a:schemeClr val="bg1"/>
                          </a:solidFill>
                          <a:effectLst/>
                          <a:latin typeface="+mn-lt"/>
                        </a:rPr>
                        <a:t> HOME subsidy </a:t>
                      </a:r>
                    </a:p>
                  </a:txBody>
                  <a:tcPr marL="9525" marR="9525" marT="9525" marB="0" anchor="b"/>
                </a:tc>
                <a:tc>
                  <a:txBody>
                    <a:bodyPr/>
                    <a:lstStyle/>
                    <a:p>
                      <a:pPr algn="ctr" fontAlgn="b">
                        <a:buNone/>
                      </a:pPr>
                      <a:r>
                        <a:rPr lang="en-US" sz="1800" b="1" i="0" u="none" strike="noStrike" dirty="0">
                          <a:solidFill>
                            <a:schemeClr val="bg1"/>
                          </a:solidFill>
                          <a:effectLst/>
                          <a:latin typeface="+mn-lt"/>
                        </a:rPr>
                        <a:t>Other subsidy </a:t>
                      </a:r>
                    </a:p>
                  </a:txBody>
                  <a:tcPr marL="9525" marR="9525" marT="9525" marB="0" anchor="b"/>
                </a:tc>
                <a:extLst>
                  <a:ext uri="{0D108BD9-81ED-4DB2-BD59-A6C34878D82A}">
                    <a16:rowId xmlns:a16="http://schemas.microsoft.com/office/drawing/2014/main" val="3488258285"/>
                  </a:ext>
                </a:extLst>
              </a:tr>
              <a:tr h="629236">
                <a:tc>
                  <a:txBody>
                    <a:bodyPr/>
                    <a:lstStyle/>
                    <a:p>
                      <a:pPr algn="ctr" fontAlgn="b">
                        <a:buNone/>
                      </a:pPr>
                      <a:r>
                        <a:rPr lang="en-US" sz="1800" b="0" i="0" u="none" strike="noStrike">
                          <a:solidFill>
                            <a:srgbClr val="000000"/>
                          </a:solidFill>
                          <a:effectLst/>
                          <a:latin typeface="+mn-lt"/>
                        </a:rPr>
                        <a:t>Buyer 1</a:t>
                      </a:r>
                    </a:p>
                  </a:txBody>
                  <a:tcPr marL="9525" marR="9525" marT="9525" marB="0" anchor="b"/>
                </a:tc>
                <a:tc>
                  <a:txBody>
                    <a:bodyPr/>
                    <a:lstStyle/>
                    <a:p>
                      <a:pPr algn="ctr" fontAlgn="b">
                        <a:buNone/>
                      </a:pPr>
                      <a:r>
                        <a:rPr lang="en-US" sz="1800" b="0" i="0" u="none" strike="noStrike">
                          <a:solidFill>
                            <a:srgbClr val="000000"/>
                          </a:solidFill>
                          <a:effectLst/>
                          <a:latin typeface="+mn-lt"/>
                        </a:rPr>
                        <a:t>60%</a:t>
                      </a:r>
                    </a:p>
                  </a:txBody>
                  <a:tcPr marL="9525" marR="9525" marT="9525" marB="0" anchor="b"/>
                </a:tc>
                <a:tc>
                  <a:txBody>
                    <a:bodyPr/>
                    <a:lstStyle/>
                    <a:p>
                      <a:pPr algn="ctr" fontAlgn="b">
                        <a:buNone/>
                      </a:pPr>
                      <a:r>
                        <a:rPr lang="en-US" sz="1800" b="0" i="0" u="none" strike="noStrike" dirty="0">
                          <a:solidFill>
                            <a:srgbClr val="000000"/>
                          </a:solidFill>
                          <a:effectLst/>
                          <a:latin typeface="+mn-lt"/>
                        </a:rPr>
                        <a:t> $ 377,209 </a:t>
                      </a:r>
                    </a:p>
                  </a:txBody>
                  <a:tcPr marL="9525" marR="9525" marT="9525" marB="0" anchor="b"/>
                </a:tc>
                <a:tc>
                  <a:txBody>
                    <a:bodyPr/>
                    <a:lstStyle/>
                    <a:p>
                      <a:pPr algn="ctr" fontAlgn="b">
                        <a:buNone/>
                      </a:pPr>
                      <a:r>
                        <a:rPr lang="en-US" sz="1800" b="0" i="0" u="none" strike="noStrike" dirty="0">
                          <a:solidFill>
                            <a:srgbClr val="000000"/>
                          </a:solidFill>
                          <a:effectLst/>
                          <a:latin typeface="+mn-lt"/>
                        </a:rPr>
                        <a:t> $ 273,500 </a:t>
                      </a:r>
                    </a:p>
                  </a:txBody>
                  <a:tcPr marL="9525" marR="9525" marT="9525" marB="0" anchor="b"/>
                </a:tc>
                <a:tc>
                  <a:txBody>
                    <a:bodyPr/>
                    <a:lstStyle/>
                    <a:p>
                      <a:pPr algn="ctr" fontAlgn="b">
                        <a:buNone/>
                      </a:pPr>
                      <a:r>
                        <a:rPr lang="en-US" sz="1800" b="0" i="0" u="none" strike="noStrike">
                          <a:solidFill>
                            <a:srgbClr val="000000"/>
                          </a:solidFill>
                          <a:effectLst/>
                          <a:latin typeface="+mn-lt"/>
                        </a:rPr>
                        <a:t> $ 103,709 </a:t>
                      </a:r>
                    </a:p>
                  </a:txBody>
                  <a:tcPr marL="9525" marR="9525" marT="9525" marB="0" anchor="b"/>
                </a:tc>
                <a:tc>
                  <a:txBody>
                    <a:bodyPr/>
                    <a:lstStyle/>
                    <a:p>
                      <a:pPr algn="ctr" fontAlgn="b">
                        <a:buNone/>
                      </a:pPr>
                      <a:r>
                        <a:rPr lang="en-US" sz="1800" b="0" i="0" u="none" strike="noStrike">
                          <a:solidFill>
                            <a:srgbClr val="000000"/>
                          </a:solidFill>
                          <a:effectLst/>
                          <a:latin typeface="+mn-lt"/>
                        </a:rPr>
                        <a:t>27%</a:t>
                      </a:r>
                    </a:p>
                  </a:txBody>
                  <a:tcPr marL="9525" marR="9525" marT="9525" marB="0" anchor="b"/>
                </a:tc>
                <a:tc>
                  <a:txBody>
                    <a:bodyPr/>
                    <a:lstStyle/>
                    <a:p>
                      <a:pPr algn="ctr" fontAlgn="b">
                        <a:buNone/>
                      </a:pPr>
                      <a:r>
                        <a:rPr lang="en-US" sz="1800" b="0" i="0" u="none" strike="noStrike">
                          <a:solidFill>
                            <a:srgbClr val="000000"/>
                          </a:solidFill>
                          <a:effectLst/>
                          <a:latin typeface="+mn-lt"/>
                        </a:rPr>
                        <a:t> $ 55,750 </a:t>
                      </a:r>
                    </a:p>
                  </a:txBody>
                  <a:tcPr marL="9525" marR="9525" marT="9525" marB="0" anchor="b"/>
                </a:tc>
                <a:tc>
                  <a:txBody>
                    <a:bodyPr/>
                    <a:lstStyle/>
                    <a:p>
                      <a:pPr algn="ctr" fontAlgn="b">
                        <a:buNone/>
                      </a:pPr>
                      <a:r>
                        <a:rPr lang="en-US" sz="1800" b="0" i="0" u="none" strike="noStrike" dirty="0">
                          <a:solidFill>
                            <a:srgbClr val="000000"/>
                          </a:solidFill>
                          <a:effectLst/>
                          <a:latin typeface="+mn-lt"/>
                        </a:rPr>
                        <a:t> $ 47,959 </a:t>
                      </a:r>
                    </a:p>
                  </a:txBody>
                  <a:tcPr marL="9525" marR="9525" marT="9525" marB="0" anchor="b"/>
                </a:tc>
                <a:extLst>
                  <a:ext uri="{0D108BD9-81ED-4DB2-BD59-A6C34878D82A}">
                    <a16:rowId xmlns:a16="http://schemas.microsoft.com/office/drawing/2014/main" val="4184861116"/>
                  </a:ext>
                </a:extLst>
              </a:tr>
              <a:tr h="629236">
                <a:tc>
                  <a:txBody>
                    <a:bodyPr/>
                    <a:lstStyle/>
                    <a:p>
                      <a:pPr algn="ctr" fontAlgn="b">
                        <a:buNone/>
                      </a:pPr>
                      <a:r>
                        <a:rPr lang="en-US" sz="1800" b="0" i="0" u="none" strike="noStrike">
                          <a:solidFill>
                            <a:srgbClr val="000000"/>
                          </a:solidFill>
                          <a:effectLst/>
                          <a:latin typeface="+mn-lt"/>
                        </a:rPr>
                        <a:t>Buyer 2</a:t>
                      </a:r>
                    </a:p>
                  </a:txBody>
                  <a:tcPr marL="9525" marR="9525" marT="9525" marB="0" anchor="b"/>
                </a:tc>
                <a:tc>
                  <a:txBody>
                    <a:bodyPr/>
                    <a:lstStyle/>
                    <a:p>
                      <a:pPr algn="ctr" fontAlgn="b">
                        <a:buNone/>
                      </a:pPr>
                      <a:r>
                        <a:rPr lang="en-US" sz="1800" b="0" i="0" u="none" strike="noStrike" dirty="0">
                          <a:solidFill>
                            <a:srgbClr val="000000"/>
                          </a:solidFill>
                          <a:effectLst/>
                          <a:latin typeface="+mn-lt"/>
                        </a:rPr>
                        <a:t>68%</a:t>
                      </a:r>
                    </a:p>
                  </a:txBody>
                  <a:tcPr marL="9525" marR="9525" marT="9525" marB="0" anchor="b"/>
                </a:tc>
                <a:tc>
                  <a:txBody>
                    <a:bodyPr/>
                    <a:lstStyle/>
                    <a:p>
                      <a:pPr algn="ctr" fontAlgn="b">
                        <a:buNone/>
                      </a:pPr>
                      <a:r>
                        <a:rPr lang="en-US" sz="1800" b="0" i="0" u="none" strike="noStrike">
                          <a:solidFill>
                            <a:srgbClr val="000000"/>
                          </a:solidFill>
                          <a:effectLst/>
                          <a:latin typeface="+mn-lt"/>
                        </a:rPr>
                        <a:t> $ 387,042 </a:t>
                      </a:r>
                    </a:p>
                  </a:txBody>
                  <a:tcPr marL="9525" marR="9525" marT="9525" marB="0" anchor="b"/>
                </a:tc>
                <a:tc>
                  <a:txBody>
                    <a:bodyPr/>
                    <a:lstStyle/>
                    <a:p>
                      <a:pPr algn="ctr" fontAlgn="b">
                        <a:buNone/>
                      </a:pPr>
                      <a:r>
                        <a:rPr lang="en-US" sz="1800" b="0" i="0" u="none" strike="noStrike">
                          <a:solidFill>
                            <a:srgbClr val="000000"/>
                          </a:solidFill>
                          <a:effectLst/>
                          <a:latin typeface="+mn-lt"/>
                        </a:rPr>
                        <a:t> $ 275,000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$ 111,460 </a:t>
                      </a:r>
                    </a:p>
                  </a:txBody>
                  <a:tcPr marL="9525" marR="9525" marT="9525" marB="0" anchor="b"/>
                </a:tc>
                <a:tc>
                  <a:txBody>
                    <a:bodyPr/>
                    <a:lstStyle/>
                    <a:p>
                      <a:pPr algn="ctr" fontAlgn="b">
                        <a:buNone/>
                      </a:pPr>
                      <a:r>
                        <a:rPr lang="en-US" sz="1800" b="0" i="0" u="none" strike="noStrike">
                          <a:solidFill>
                            <a:srgbClr val="000000"/>
                          </a:solidFill>
                          <a:effectLst/>
                          <a:latin typeface="+mn-lt"/>
                        </a:rPr>
                        <a:t>29%</a:t>
                      </a:r>
                    </a:p>
                  </a:txBody>
                  <a:tcPr marL="9525" marR="9525" marT="9525" marB="0" anchor="b"/>
                </a:tc>
                <a:tc>
                  <a:txBody>
                    <a:bodyPr/>
                    <a:lstStyle/>
                    <a:p>
                      <a:pPr algn="ctr" fontAlgn="b">
                        <a:buNone/>
                      </a:pPr>
                      <a:r>
                        <a:rPr lang="en-US" sz="1800" b="0" i="0" u="none" strike="noStrike">
                          <a:solidFill>
                            <a:srgbClr val="000000"/>
                          </a:solidFill>
                          <a:effectLst/>
                          <a:latin typeface="+mn-lt"/>
                        </a:rPr>
                        <a:t> $ 55,750 </a:t>
                      </a:r>
                    </a:p>
                  </a:txBody>
                  <a:tcPr marL="9525" marR="9525" marT="9525" marB="0" anchor="b"/>
                </a:tc>
                <a:tc>
                  <a:txBody>
                    <a:bodyPr/>
                    <a:lstStyle/>
                    <a:p>
                      <a:pPr algn="ctr" fontAlgn="b">
                        <a:buNone/>
                      </a:pPr>
                      <a:r>
                        <a:rPr lang="en-US" sz="1800" b="0" i="0" u="none" strike="noStrike">
                          <a:solidFill>
                            <a:srgbClr val="000000"/>
                          </a:solidFill>
                          <a:effectLst/>
                          <a:latin typeface="+mn-lt"/>
                        </a:rPr>
                        <a:t> $ 55,710 </a:t>
                      </a:r>
                    </a:p>
                  </a:txBody>
                  <a:tcPr marL="9525" marR="9525" marT="9525" marB="0" anchor="b"/>
                </a:tc>
                <a:extLst>
                  <a:ext uri="{0D108BD9-81ED-4DB2-BD59-A6C34878D82A}">
                    <a16:rowId xmlns:a16="http://schemas.microsoft.com/office/drawing/2014/main" val="106987224"/>
                  </a:ext>
                </a:extLst>
              </a:tr>
              <a:tr h="629236">
                <a:tc>
                  <a:txBody>
                    <a:bodyPr/>
                    <a:lstStyle/>
                    <a:p>
                      <a:pPr algn="ctr" fontAlgn="b">
                        <a:buNone/>
                      </a:pPr>
                      <a:r>
                        <a:rPr lang="en-US" sz="1800" b="0" i="0" u="none" strike="noStrike">
                          <a:solidFill>
                            <a:srgbClr val="000000"/>
                          </a:solidFill>
                          <a:effectLst/>
                          <a:latin typeface="+mn-lt"/>
                        </a:rPr>
                        <a:t>Buyer 3</a:t>
                      </a:r>
                    </a:p>
                  </a:txBody>
                  <a:tcPr marL="9525" marR="9525" marT="9525" marB="0" anchor="b"/>
                </a:tc>
                <a:tc>
                  <a:txBody>
                    <a:bodyPr/>
                    <a:lstStyle/>
                    <a:p>
                      <a:pPr algn="ctr" fontAlgn="b">
                        <a:buNone/>
                      </a:pPr>
                      <a:r>
                        <a:rPr lang="en-US" sz="1800" b="0" i="0" u="none" strike="noStrike" dirty="0">
                          <a:solidFill>
                            <a:srgbClr val="000000"/>
                          </a:solidFill>
                          <a:effectLst/>
                          <a:latin typeface="+mn-lt"/>
                        </a:rPr>
                        <a:t>75%</a:t>
                      </a:r>
                    </a:p>
                  </a:txBody>
                  <a:tcPr marL="9525" marR="9525" marT="9525" marB="0" anchor="b"/>
                </a:tc>
                <a:tc>
                  <a:txBody>
                    <a:bodyPr/>
                    <a:lstStyle/>
                    <a:p>
                      <a:pPr algn="ctr" fontAlgn="b">
                        <a:buNone/>
                      </a:pPr>
                      <a:r>
                        <a:rPr lang="en-US" sz="1800" b="0" i="0" u="none" strike="noStrike">
                          <a:solidFill>
                            <a:srgbClr val="000000"/>
                          </a:solidFill>
                          <a:effectLst/>
                          <a:latin typeface="+mn-lt"/>
                        </a:rPr>
                        <a:t> $ 390,857 </a:t>
                      </a:r>
                    </a:p>
                  </a:txBody>
                  <a:tcPr marL="9525" marR="9525" marT="9525" marB="0" anchor="b"/>
                </a:tc>
                <a:tc>
                  <a:txBody>
                    <a:bodyPr/>
                    <a:lstStyle/>
                    <a:p>
                      <a:pPr algn="ctr" fontAlgn="b">
                        <a:buNone/>
                      </a:pPr>
                      <a:r>
                        <a:rPr lang="en-US" sz="1800" b="0" i="0" u="none" strike="noStrike">
                          <a:solidFill>
                            <a:srgbClr val="000000"/>
                          </a:solidFill>
                          <a:effectLst/>
                          <a:latin typeface="+mn-lt"/>
                        </a:rPr>
                        <a:t> $ 264,650 </a:t>
                      </a:r>
                    </a:p>
                  </a:txBody>
                  <a:tcPr marL="9525" marR="9525" marT="9525" marB="0" anchor="b"/>
                </a:tc>
                <a:tc>
                  <a:txBody>
                    <a:bodyPr/>
                    <a:lstStyle/>
                    <a:p>
                      <a:pPr algn="ctr" fontAlgn="b">
                        <a:buNone/>
                      </a:pPr>
                      <a:r>
                        <a:rPr lang="en-US" sz="1800" b="0" i="0" u="none" strike="noStrike">
                          <a:solidFill>
                            <a:srgbClr val="000000"/>
                          </a:solidFill>
                          <a:effectLst/>
                          <a:latin typeface="+mn-lt"/>
                        </a:rPr>
                        <a:t> $ 122,500 </a:t>
                      </a:r>
                    </a:p>
                  </a:txBody>
                  <a:tcPr marL="9525" marR="9525" marT="9525" marB="0" anchor="b"/>
                </a:tc>
                <a:tc>
                  <a:txBody>
                    <a:bodyPr/>
                    <a:lstStyle/>
                    <a:p>
                      <a:pPr algn="ctr" fontAlgn="b">
                        <a:buNone/>
                      </a:pPr>
                      <a:r>
                        <a:rPr lang="en-US" sz="1800" b="0" i="0" u="none" strike="noStrike">
                          <a:solidFill>
                            <a:srgbClr val="000000"/>
                          </a:solidFill>
                          <a:effectLst/>
                          <a:latin typeface="+mn-lt"/>
                        </a:rPr>
                        <a:t>31%</a:t>
                      </a:r>
                    </a:p>
                  </a:txBody>
                  <a:tcPr marL="9525" marR="9525" marT="9525" marB="0" anchor="b"/>
                </a:tc>
                <a:tc>
                  <a:txBody>
                    <a:bodyPr/>
                    <a:lstStyle/>
                    <a:p>
                      <a:pPr algn="ctr" fontAlgn="b">
                        <a:buNone/>
                      </a:pPr>
                      <a:r>
                        <a:rPr lang="en-US" sz="1800" b="0" i="0" u="none" strike="noStrike" dirty="0">
                          <a:solidFill>
                            <a:srgbClr val="000000"/>
                          </a:solidFill>
                          <a:effectLst/>
                          <a:latin typeface="+mn-lt"/>
                        </a:rPr>
                        <a:t> $ 76,500 </a:t>
                      </a:r>
                    </a:p>
                  </a:txBody>
                  <a:tcPr marL="9525" marR="9525" marT="9525" marB="0" anchor="b"/>
                </a:tc>
                <a:tc>
                  <a:txBody>
                    <a:bodyPr/>
                    <a:lstStyle/>
                    <a:p>
                      <a:pPr algn="ctr" fontAlgn="b">
                        <a:buNone/>
                      </a:pPr>
                      <a:r>
                        <a:rPr lang="en-US" sz="1800" b="0" i="0" u="none" strike="noStrike" dirty="0">
                          <a:solidFill>
                            <a:srgbClr val="000000"/>
                          </a:solidFill>
                          <a:effectLst/>
                          <a:latin typeface="+mn-lt"/>
                        </a:rPr>
                        <a:t> $ 46,000 </a:t>
                      </a:r>
                    </a:p>
                  </a:txBody>
                  <a:tcPr marL="9525" marR="9525" marT="9525" marB="0" anchor="b"/>
                </a:tc>
                <a:extLst>
                  <a:ext uri="{0D108BD9-81ED-4DB2-BD59-A6C34878D82A}">
                    <a16:rowId xmlns:a16="http://schemas.microsoft.com/office/drawing/2014/main" val="696198847"/>
                  </a:ext>
                </a:extLst>
              </a:tr>
              <a:tr h="629236">
                <a:tc>
                  <a:txBody>
                    <a:bodyPr/>
                    <a:lstStyle/>
                    <a:p>
                      <a:pPr algn="ctr" fontAlgn="b">
                        <a:buNone/>
                      </a:pPr>
                      <a:r>
                        <a:rPr lang="en-US" sz="1800" b="0" i="0" u="none" strike="noStrike">
                          <a:solidFill>
                            <a:srgbClr val="000000"/>
                          </a:solidFill>
                          <a:effectLst/>
                          <a:latin typeface="+mn-lt"/>
                        </a:rPr>
                        <a:t>Buyer 4</a:t>
                      </a:r>
                    </a:p>
                  </a:txBody>
                  <a:tcPr marL="9525" marR="9525" marT="9525" marB="0" anchor="b"/>
                </a:tc>
                <a:tc>
                  <a:txBody>
                    <a:bodyPr/>
                    <a:lstStyle/>
                    <a:p>
                      <a:pPr algn="ctr" fontAlgn="b">
                        <a:buNone/>
                      </a:pPr>
                      <a:r>
                        <a:rPr lang="en-US" sz="1800" b="0" i="0" u="none" strike="noStrike" dirty="0">
                          <a:solidFill>
                            <a:srgbClr val="000000"/>
                          </a:solidFill>
                          <a:effectLst/>
                          <a:latin typeface="+mn-lt"/>
                        </a:rPr>
                        <a:t>72%</a:t>
                      </a:r>
                    </a:p>
                  </a:txBody>
                  <a:tcPr marL="9525" marR="9525" marT="9525" marB="0" anchor="b"/>
                </a:tc>
                <a:tc>
                  <a:txBody>
                    <a:bodyPr/>
                    <a:lstStyle/>
                    <a:p>
                      <a:pPr algn="ctr" fontAlgn="b">
                        <a:buNone/>
                      </a:pPr>
                      <a:r>
                        <a:rPr lang="en-US" sz="1800" b="0" i="0" u="none" strike="noStrike" dirty="0">
                          <a:solidFill>
                            <a:srgbClr val="000000"/>
                          </a:solidFill>
                          <a:effectLst/>
                          <a:latin typeface="+mn-lt"/>
                        </a:rPr>
                        <a:t> $ 399,961 </a:t>
                      </a:r>
                    </a:p>
                  </a:txBody>
                  <a:tcPr marL="9525" marR="9525" marT="9525" marB="0" anchor="b"/>
                </a:tc>
                <a:tc>
                  <a:txBody>
                    <a:bodyPr/>
                    <a:lstStyle/>
                    <a:p>
                      <a:pPr algn="ctr" fontAlgn="b">
                        <a:buNone/>
                      </a:pPr>
                      <a:r>
                        <a:rPr lang="en-US" sz="1800" b="0" i="0" u="none" strike="noStrike">
                          <a:solidFill>
                            <a:srgbClr val="000000"/>
                          </a:solidFill>
                          <a:effectLst/>
                          <a:latin typeface="+mn-lt"/>
                        </a:rPr>
                        <a:t> $ 292,000 </a:t>
                      </a:r>
                    </a:p>
                  </a:txBody>
                  <a:tcPr marL="9525" marR="9525" marT="9525" marB="0" anchor="b"/>
                </a:tc>
                <a:tc>
                  <a:txBody>
                    <a:bodyPr/>
                    <a:lstStyle/>
                    <a:p>
                      <a:pPr algn="ctr" fontAlgn="b">
                        <a:buNone/>
                      </a:pPr>
                      <a:r>
                        <a:rPr lang="en-US" sz="1800" b="0" i="0" u="none" strike="noStrike">
                          <a:solidFill>
                            <a:srgbClr val="000000"/>
                          </a:solidFill>
                          <a:effectLst/>
                          <a:latin typeface="+mn-lt"/>
                        </a:rPr>
                        <a:t> $ 107,961 </a:t>
                      </a:r>
                    </a:p>
                  </a:txBody>
                  <a:tcPr marL="9525" marR="9525" marT="9525" marB="0" anchor="b"/>
                </a:tc>
                <a:tc>
                  <a:txBody>
                    <a:bodyPr/>
                    <a:lstStyle/>
                    <a:p>
                      <a:pPr algn="ctr" fontAlgn="b">
                        <a:buNone/>
                      </a:pPr>
                      <a:r>
                        <a:rPr lang="en-US" sz="1800" b="0" i="0" u="none" strike="noStrike" dirty="0">
                          <a:solidFill>
                            <a:srgbClr val="000000"/>
                          </a:solidFill>
                          <a:effectLst/>
                          <a:latin typeface="+mn-lt"/>
                        </a:rPr>
                        <a:t>27%</a:t>
                      </a:r>
                    </a:p>
                  </a:txBody>
                  <a:tcPr marL="9525" marR="9525" marT="9525" marB="0" anchor="b"/>
                </a:tc>
                <a:tc>
                  <a:txBody>
                    <a:bodyPr/>
                    <a:lstStyle/>
                    <a:p>
                      <a:pPr algn="ctr" fontAlgn="b">
                        <a:buNone/>
                      </a:pPr>
                      <a:r>
                        <a:rPr lang="en-US" sz="1800" b="0" i="0" u="none" strike="noStrike">
                          <a:solidFill>
                            <a:srgbClr val="000000"/>
                          </a:solidFill>
                          <a:effectLst/>
                          <a:latin typeface="+mn-lt"/>
                        </a:rPr>
                        <a:t> $ 21,000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$ 86,961 </a:t>
                      </a:r>
                    </a:p>
                  </a:txBody>
                  <a:tcPr marL="9525" marR="9525" marT="9525" marB="0" anchor="b"/>
                </a:tc>
                <a:extLst>
                  <a:ext uri="{0D108BD9-81ED-4DB2-BD59-A6C34878D82A}">
                    <a16:rowId xmlns:a16="http://schemas.microsoft.com/office/drawing/2014/main" val="1856724501"/>
                  </a:ext>
                </a:extLst>
              </a:tr>
              <a:tr h="629236">
                <a:tc>
                  <a:txBody>
                    <a:bodyPr/>
                    <a:lstStyle/>
                    <a:p>
                      <a:pPr algn="ctr" fontAlgn="b">
                        <a:buNone/>
                      </a:pPr>
                      <a:r>
                        <a:rPr lang="en-US" sz="1800" b="0" i="0" u="none" strike="noStrike">
                          <a:solidFill>
                            <a:srgbClr val="000000"/>
                          </a:solidFill>
                          <a:effectLst/>
                          <a:latin typeface="+mn-lt"/>
                        </a:rPr>
                        <a:t>Buyer 5</a:t>
                      </a:r>
                    </a:p>
                  </a:txBody>
                  <a:tcPr marL="9525" marR="9525" marT="9525" marB="0" anchor="b"/>
                </a:tc>
                <a:tc>
                  <a:txBody>
                    <a:bodyPr/>
                    <a:lstStyle/>
                    <a:p>
                      <a:pPr algn="ctr" fontAlgn="b">
                        <a:buNone/>
                      </a:pPr>
                      <a:r>
                        <a:rPr lang="en-US" sz="1800" b="0" i="0" u="none" strike="noStrike" dirty="0">
                          <a:solidFill>
                            <a:srgbClr val="000000"/>
                          </a:solidFill>
                          <a:effectLst/>
                          <a:latin typeface="+mn-lt"/>
                        </a:rPr>
                        <a:t>67%</a:t>
                      </a:r>
                    </a:p>
                  </a:txBody>
                  <a:tcPr marL="9525" marR="9525" marT="9525" marB="0" anchor="b"/>
                </a:tc>
                <a:tc>
                  <a:txBody>
                    <a:bodyPr/>
                    <a:lstStyle/>
                    <a:p>
                      <a:pPr algn="ctr" fontAlgn="b">
                        <a:buNone/>
                      </a:pPr>
                      <a:r>
                        <a:rPr lang="en-US" sz="1800" b="0" i="0" u="none" strike="noStrike">
                          <a:solidFill>
                            <a:srgbClr val="000000"/>
                          </a:solidFill>
                          <a:effectLst/>
                          <a:latin typeface="+mn-lt"/>
                        </a:rPr>
                        <a:t> $ 407,574 </a:t>
                      </a:r>
                    </a:p>
                  </a:txBody>
                  <a:tcPr marL="9525" marR="9525" marT="9525" marB="0" anchor="b"/>
                </a:tc>
                <a:tc>
                  <a:txBody>
                    <a:bodyPr/>
                    <a:lstStyle/>
                    <a:p>
                      <a:pPr algn="ctr" fontAlgn="b">
                        <a:buNone/>
                      </a:pPr>
                      <a:r>
                        <a:rPr lang="en-US" sz="1800" b="0" i="0" u="none" strike="noStrike">
                          <a:solidFill>
                            <a:srgbClr val="000000"/>
                          </a:solidFill>
                          <a:effectLst/>
                          <a:latin typeface="+mn-lt"/>
                        </a:rPr>
                        <a:t> $ 300,000 </a:t>
                      </a:r>
                    </a:p>
                  </a:txBody>
                  <a:tcPr marL="9525" marR="9525" marT="9525" marB="0" anchor="b"/>
                </a:tc>
                <a:tc>
                  <a:txBody>
                    <a:bodyPr/>
                    <a:lstStyle/>
                    <a:p>
                      <a:pPr algn="ctr" fontAlgn="b">
                        <a:buNone/>
                      </a:pPr>
                      <a:r>
                        <a:rPr lang="en-US" sz="1800" b="0" i="0" u="none" strike="noStrike">
                          <a:solidFill>
                            <a:srgbClr val="000000"/>
                          </a:solidFill>
                          <a:effectLst/>
                          <a:latin typeface="+mn-lt"/>
                        </a:rPr>
                        <a:t> $ 106,860 </a:t>
                      </a:r>
                    </a:p>
                  </a:txBody>
                  <a:tcPr marL="9525" marR="9525" marT="9525" marB="0" anchor="b"/>
                </a:tc>
                <a:tc>
                  <a:txBody>
                    <a:bodyPr/>
                    <a:lstStyle/>
                    <a:p>
                      <a:pPr algn="ctr" fontAlgn="b">
                        <a:buNone/>
                      </a:pPr>
                      <a:r>
                        <a:rPr lang="en-US" sz="1800" b="0" i="0" u="none" strike="noStrike">
                          <a:solidFill>
                            <a:srgbClr val="000000"/>
                          </a:solidFill>
                          <a:effectLst/>
                          <a:latin typeface="+mn-lt"/>
                        </a:rPr>
                        <a:t>26%</a:t>
                      </a:r>
                    </a:p>
                  </a:txBody>
                  <a:tcPr marL="9525" marR="9525" marT="9525" marB="0" anchor="b"/>
                </a:tc>
                <a:tc>
                  <a:txBody>
                    <a:bodyPr/>
                    <a:lstStyle/>
                    <a:p>
                      <a:pPr algn="ctr" fontAlgn="b">
                        <a:buNone/>
                      </a:pPr>
                      <a:r>
                        <a:rPr lang="en-US" sz="1800" b="0" i="0" u="none" strike="noStrike">
                          <a:solidFill>
                            <a:srgbClr val="000000"/>
                          </a:solidFill>
                          <a:effectLst/>
                          <a:latin typeface="+mn-lt"/>
                        </a:rPr>
                        <a:t> $ 21,000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$ 85,860 </a:t>
                      </a:r>
                    </a:p>
                  </a:txBody>
                  <a:tcPr marL="9525" marR="9525" marT="9525" marB="0" anchor="b"/>
                </a:tc>
                <a:extLst>
                  <a:ext uri="{0D108BD9-81ED-4DB2-BD59-A6C34878D82A}">
                    <a16:rowId xmlns:a16="http://schemas.microsoft.com/office/drawing/2014/main" val="2204461956"/>
                  </a:ext>
                </a:extLst>
              </a:tr>
            </a:tbl>
          </a:graphicData>
        </a:graphic>
      </p:graphicFrame>
      <p:sp>
        <p:nvSpPr>
          <p:cNvPr id="3" name="Oval 2">
            <a:extLst>
              <a:ext uri="{FF2B5EF4-FFF2-40B4-BE49-F238E27FC236}">
                <a16:creationId xmlns:a16="http://schemas.microsoft.com/office/drawing/2014/main" id="{005832F4-88E2-C635-1958-79C87BC298B1}"/>
              </a:ext>
            </a:extLst>
          </p:cNvPr>
          <p:cNvSpPr/>
          <p:nvPr/>
        </p:nvSpPr>
        <p:spPr>
          <a:xfrm>
            <a:off x="3368842" y="2098961"/>
            <a:ext cx="1552074" cy="680335"/>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1937946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C588A-CE93-676F-FB7F-F211F9DE47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A44465B-E09C-6A37-64C5-364A819379FF}"/>
              </a:ext>
            </a:extLst>
          </p:cNvPr>
          <p:cNvSpPr>
            <a:spLocks noGrp="1"/>
          </p:cNvSpPr>
          <p:nvPr>
            <p:ph type="title" idx="4294967295"/>
          </p:nvPr>
        </p:nvSpPr>
        <p:spPr>
          <a:xfrm>
            <a:off x="685801" y="402315"/>
            <a:ext cx="10820400" cy="6658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rPr>
              <a:t>A Typical HOME DPA Closing</a:t>
            </a:r>
          </a:p>
        </p:txBody>
      </p:sp>
      <p:sp>
        <p:nvSpPr>
          <p:cNvPr id="4" name="Text Placeholder 3">
            <a:extLst>
              <a:ext uri="{FF2B5EF4-FFF2-40B4-BE49-F238E27FC236}">
                <a16:creationId xmlns:a16="http://schemas.microsoft.com/office/drawing/2014/main" id="{02A25535-E65A-37AE-03F8-73F30971EA96}"/>
              </a:ext>
            </a:extLst>
          </p:cNvPr>
          <p:cNvSpPr>
            <a:spLocks noGrp="1"/>
          </p:cNvSpPr>
          <p:nvPr>
            <p:ph type="body" sz="quarter" idx="17"/>
          </p:nvPr>
        </p:nvSpPr>
        <p:spPr/>
        <p:txBody>
          <a:bodyPr/>
          <a:lstStyle/>
          <a:p>
            <a:r>
              <a:rPr lang="en-US" dirty="0"/>
              <a:t>Financials</a:t>
            </a:r>
          </a:p>
        </p:txBody>
      </p:sp>
      <p:sp>
        <p:nvSpPr>
          <p:cNvPr id="5" name="Footer Placeholder 2">
            <a:extLst>
              <a:ext uri="{FF2B5EF4-FFF2-40B4-BE49-F238E27FC236}">
                <a16:creationId xmlns:a16="http://schemas.microsoft.com/office/drawing/2014/main" id="{526CA64C-97FA-DE8F-3D1D-578AC7C291AD}"/>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latin typeface="Asap Condensed" pitchFamily="2" charset="0"/>
              </a:rPr>
              <a:t>8    |   HOME Downpayment Assistance</a:t>
            </a:r>
          </a:p>
        </p:txBody>
      </p:sp>
      <p:graphicFrame>
        <p:nvGraphicFramePr>
          <p:cNvPr id="8" name="Table 7">
            <a:extLst>
              <a:ext uri="{FF2B5EF4-FFF2-40B4-BE49-F238E27FC236}">
                <a16:creationId xmlns:a16="http://schemas.microsoft.com/office/drawing/2014/main" id="{543A7711-D8A7-01CC-0364-9572519093C7}"/>
              </a:ext>
            </a:extLst>
          </p:cNvPr>
          <p:cNvGraphicFramePr>
            <a:graphicFrameLocks noGrp="1"/>
          </p:cNvGraphicFramePr>
          <p:nvPr>
            <p:extLst>
              <p:ext uri="{D42A27DB-BD31-4B8C-83A1-F6EECF244321}">
                <p14:modId xmlns:p14="http://schemas.microsoft.com/office/powerpoint/2010/main" val="1508386283"/>
              </p:ext>
            </p:extLst>
          </p:nvPr>
        </p:nvGraphicFramePr>
        <p:xfrm>
          <a:off x="1337512" y="1913438"/>
          <a:ext cx="9516976" cy="3775416"/>
        </p:xfrm>
        <a:graphic>
          <a:graphicData uri="http://schemas.openxmlformats.org/drawingml/2006/table">
            <a:tbl>
              <a:tblPr firstRow="1" bandRow="1">
                <a:tableStyleId>{5C22544A-7EE6-4342-B048-85BDC9FD1C3A}</a:tableStyleId>
              </a:tblPr>
              <a:tblGrid>
                <a:gridCol w="1189622">
                  <a:extLst>
                    <a:ext uri="{9D8B030D-6E8A-4147-A177-3AD203B41FA5}">
                      <a16:colId xmlns:a16="http://schemas.microsoft.com/office/drawing/2014/main" val="3117933651"/>
                    </a:ext>
                  </a:extLst>
                </a:gridCol>
                <a:gridCol w="853740">
                  <a:extLst>
                    <a:ext uri="{9D8B030D-6E8A-4147-A177-3AD203B41FA5}">
                      <a16:colId xmlns:a16="http://schemas.microsoft.com/office/drawing/2014/main" val="1749602606"/>
                    </a:ext>
                  </a:extLst>
                </a:gridCol>
                <a:gridCol w="1525504">
                  <a:extLst>
                    <a:ext uri="{9D8B030D-6E8A-4147-A177-3AD203B41FA5}">
                      <a16:colId xmlns:a16="http://schemas.microsoft.com/office/drawing/2014/main" val="2361529718"/>
                    </a:ext>
                  </a:extLst>
                </a:gridCol>
                <a:gridCol w="1189622">
                  <a:extLst>
                    <a:ext uri="{9D8B030D-6E8A-4147-A177-3AD203B41FA5}">
                      <a16:colId xmlns:a16="http://schemas.microsoft.com/office/drawing/2014/main" val="2660796386"/>
                    </a:ext>
                  </a:extLst>
                </a:gridCol>
                <a:gridCol w="1189622">
                  <a:extLst>
                    <a:ext uri="{9D8B030D-6E8A-4147-A177-3AD203B41FA5}">
                      <a16:colId xmlns:a16="http://schemas.microsoft.com/office/drawing/2014/main" val="3159070076"/>
                    </a:ext>
                  </a:extLst>
                </a:gridCol>
                <a:gridCol w="1189622">
                  <a:extLst>
                    <a:ext uri="{9D8B030D-6E8A-4147-A177-3AD203B41FA5}">
                      <a16:colId xmlns:a16="http://schemas.microsoft.com/office/drawing/2014/main" val="2814043119"/>
                    </a:ext>
                  </a:extLst>
                </a:gridCol>
                <a:gridCol w="1189622">
                  <a:extLst>
                    <a:ext uri="{9D8B030D-6E8A-4147-A177-3AD203B41FA5}">
                      <a16:colId xmlns:a16="http://schemas.microsoft.com/office/drawing/2014/main" val="3220936210"/>
                    </a:ext>
                  </a:extLst>
                </a:gridCol>
                <a:gridCol w="1189622">
                  <a:extLst>
                    <a:ext uri="{9D8B030D-6E8A-4147-A177-3AD203B41FA5}">
                      <a16:colId xmlns:a16="http://schemas.microsoft.com/office/drawing/2014/main" val="1776247648"/>
                    </a:ext>
                  </a:extLst>
                </a:gridCol>
              </a:tblGrid>
              <a:tr h="629236">
                <a:tc>
                  <a:txBody>
                    <a:bodyPr/>
                    <a:lstStyle/>
                    <a:p>
                      <a:pPr algn="ctr" fontAlgn="b">
                        <a:buNone/>
                      </a:pPr>
                      <a:r>
                        <a:rPr lang="en-US" sz="1800" b="1" i="0" u="none" strike="noStrike" dirty="0">
                          <a:solidFill>
                            <a:schemeClr val="bg1"/>
                          </a:solidFill>
                          <a:effectLst/>
                          <a:latin typeface="+mn-lt"/>
                        </a:rPr>
                        <a:t>Buyer</a:t>
                      </a:r>
                    </a:p>
                  </a:txBody>
                  <a:tcPr marL="9525" marR="9525" marT="9525" marB="0" anchor="b"/>
                </a:tc>
                <a:tc>
                  <a:txBody>
                    <a:bodyPr/>
                    <a:lstStyle/>
                    <a:p>
                      <a:pPr algn="ctr" fontAlgn="b">
                        <a:buNone/>
                      </a:pPr>
                      <a:r>
                        <a:rPr lang="en-US" sz="1800" b="1" i="0" u="none" strike="noStrike" dirty="0">
                          <a:solidFill>
                            <a:schemeClr val="bg1"/>
                          </a:solidFill>
                          <a:effectLst/>
                          <a:latin typeface="+mn-lt"/>
                        </a:rPr>
                        <a:t>AMI</a:t>
                      </a:r>
                    </a:p>
                  </a:txBody>
                  <a:tcPr marL="9525" marR="9525" marT="9525" marB="0" anchor="b"/>
                </a:tc>
                <a:tc>
                  <a:txBody>
                    <a:bodyPr/>
                    <a:lstStyle/>
                    <a:p>
                      <a:pPr algn="ctr" fontAlgn="b">
                        <a:buNone/>
                      </a:pPr>
                      <a:r>
                        <a:rPr lang="en-US" sz="1800" b="1" i="0" u="none" strike="noStrike" dirty="0">
                          <a:solidFill>
                            <a:schemeClr val="bg1"/>
                          </a:solidFill>
                          <a:effectLst/>
                          <a:latin typeface="+mn-lt"/>
                        </a:rPr>
                        <a:t>Sales price</a:t>
                      </a:r>
                    </a:p>
                  </a:txBody>
                  <a:tcPr marL="9525" marR="9525" marT="9525" marB="0" anchor="b"/>
                </a:tc>
                <a:tc>
                  <a:txBody>
                    <a:bodyPr/>
                    <a:lstStyle/>
                    <a:p>
                      <a:pPr algn="ctr" fontAlgn="b">
                        <a:buNone/>
                      </a:pPr>
                      <a:r>
                        <a:rPr lang="en-US" sz="1800" b="1" i="0" u="none" strike="noStrike" dirty="0">
                          <a:solidFill>
                            <a:schemeClr val="bg1"/>
                          </a:solidFill>
                          <a:effectLst/>
                          <a:latin typeface="+mn-lt"/>
                        </a:rPr>
                        <a:t> Mortgage </a:t>
                      </a:r>
                    </a:p>
                  </a:txBody>
                  <a:tcPr marL="9525" marR="9525" marT="9525" marB="0" anchor="b"/>
                </a:tc>
                <a:tc>
                  <a:txBody>
                    <a:bodyPr/>
                    <a:lstStyle/>
                    <a:p>
                      <a:pPr algn="ctr" fontAlgn="b">
                        <a:buNone/>
                      </a:pPr>
                      <a:r>
                        <a:rPr lang="en-US" sz="1800" b="1" i="0" u="none" strike="noStrike" dirty="0">
                          <a:solidFill>
                            <a:schemeClr val="bg1"/>
                          </a:solidFill>
                          <a:effectLst/>
                          <a:latin typeface="+mn-lt"/>
                        </a:rPr>
                        <a:t> Total subsidy </a:t>
                      </a:r>
                    </a:p>
                  </a:txBody>
                  <a:tcPr marL="9525" marR="9525" marT="9525" marB="0" anchor="b"/>
                </a:tc>
                <a:tc>
                  <a:txBody>
                    <a:bodyPr/>
                    <a:lstStyle/>
                    <a:p>
                      <a:pPr algn="ctr" fontAlgn="b">
                        <a:buNone/>
                      </a:pPr>
                      <a:r>
                        <a:rPr lang="en-US" sz="1800" b="1" i="0" u="none" strike="noStrike" dirty="0">
                          <a:solidFill>
                            <a:schemeClr val="bg1"/>
                          </a:solidFill>
                          <a:effectLst/>
                          <a:latin typeface="+mn-lt"/>
                        </a:rPr>
                        <a:t>% Subsidy</a:t>
                      </a:r>
                    </a:p>
                  </a:txBody>
                  <a:tcPr marL="9525" marR="9525" marT="9525" marB="0" anchor="b"/>
                </a:tc>
                <a:tc>
                  <a:txBody>
                    <a:bodyPr/>
                    <a:lstStyle/>
                    <a:p>
                      <a:pPr algn="ctr" fontAlgn="b">
                        <a:buNone/>
                      </a:pPr>
                      <a:r>
                        <a:rPr lang="en-US" sz="1800" b="1" i="0" u="none" strike="noStrike" dirty="0">
                          <a:solidFill>
                            <a:schemeClr val="bg1"/>
                          </a:solidFill>
                          <a:effectLst/>
                          <a:latin typeface="+mn-lt"/>
                        </a:rPr>
                        <a:t> HOME subsidy </a:t>
                      </a:r>
                    </a:p>
                  </a:txBody>
                  <a:tcPr marL="9525" marR="9525" marT="9525" marB="0" anchor="b"/>
                </a:tc>
                <a:tc>
                  <a:txBody>
                    <a:bodyPr/>
                    <a:lstStyle/>
                    <a:p>
                      <a:pPr algn="ctr" fontAlgn="b">
                        <a:buNone/>
                      </a:pPr>
                      <a:r>
                        <a:rPr lang="en-US" sz="1800" b="1" i="0" u="none" strike="noStrike" dirty="0">
                          <a:solidFill>
                            <a:schemeClr val="bg1"/>
                          </a:solidFill>
                          <a:effectLst/>
                          <a:latin typeface="+mn-lt"/>
                        </a:rPr>
                        <a:t>Other subsidy</a:t>
                      </a:r>
                    </a:p>
                  </a:txBody>
                  <a:tcPr marL="9525" marR="9525" marT="9525" marB="0" anchor="b"/>
                </a:tc>
                <a:extLst>
                  <a:ext uri="{0D108BD9-81ED-4DB2-BD59-A6C34878D82A}">
                    <a16:rowId xmlns:a16="http://schemas.microsoft.com/office/drawing/2014/main" val="3488258285"/>
                  </a:ext>
                </a:extLst>
              </a:tr>
              <a:tr h="629236">
                <a:tc>
                  <a:txBody>
                    <a:bodyPr/>
                    <a:lstStyle/>
                    <a:p>
                      <a:pPr algn="ctr" fontAlgn="b">
                        <a:buNone/>
                      </a:pPr>
                      <a:r>
                        <a:rPr lang="en-US" sz="1800" b="0" i="0" u="none" strike="noStrike">
                          <a:solidFill>
                            <a:srgbClr val="000000"/>
                          </a:solidFill>
                          <a:effectLst/>
                          <a:latin typeface="+mn-lt"/>
                        </a:rPr>
                        <a:t>Buyer 1</a:t>
                      </a:r>
                    </a:p>
                  </a:txBody>
                  <a:tcPr marL="9525" marR="9525" marT="9525" marB="0" anchor="b"/>
                </a:tc>
                <a:tc>
                  <a:txBody>
                    <a:bodyPr/>
                    <a:lstStyle/>
                    <a:p>
                      <a:pPr algn="ctr" fontAlgn="b">
                        <a:buNone/>
                      </a:pPr>
                      <a:r>
                        <a:rPr lang="en-US" sz="1800" b="0" i="0" u="none" strike="noStrike">
                          <a:solidFill>
                            <a:srgbClr val="000000"/>
                          </a:solidFill>
                          <a:effectLst/>
                          <a:latin typeface="+mn-lt"/>
                        </a:rPr>
                        <a:t>60%</a:t>
                      </a:r>
                    </a:p>
                  </a:txBody>
                  <a:tcPr marL="9525" marR="9525" marT="9525" marB="0" anchor="b"/>
                </a:tc>
                <a:tc>
                  <a:txBody>
                    <a:bodyPr/>
                    <a:lstStyle/>
                    <a:p>
                      <a:pPr algn="ctr" fontAlgn="b">
                        <a:buNone/>
                      </a:pPr>
                      <a:r>
                        <a:rPr lang="en-US" sz="1800" b="0" i="0" u="none" strike="noStrike" dirty="0">
                          <a:solidFill>
                            <a:srgbClr val="000000"/>
                          </a:solidFill>
                          <a:effectLst/>
                          <a:latin typeface="+mn-lt"/>
                        </a:rPr>
                        <a:t> $ 377,209 </a:t>
                      </a:r>
                    </a:p>
                  </a:txBody>
                  <a:tcPr marL="9525" marR="9525" marT="9525" marB="0" anchor="b"/>
                </a:tc>
                <a:tc>
                  <a:txBody>
                    <a:bodyPr/>
                    <a:lstStyle/>
                    <a:p>
                      <a:pPr algn="ctr" fontAlgn="b">
                        <a:buNone/>
                      </a:pPr>
                      <a:r>
                        <a:rPr lang="en-US" sz="1800" b="0" i="0" u="none" strike="noStrike" dirty="0">
                          <a:solidFill>
                            <a:srgbClr val="000000"/>
                          </a:solidFill>
                          <a:effectLst/>
                          <a:latin typeface="+mn-lt"/>
                        </a:rPr>
                        <a:t> $ 273,500 </a:t>
                      </a:r>
                    </a:p>
                  </a:txBody>
                  <a:tcPr marL="9525" marR="9525" marT="9525" marB="0" anchor="b"/>
                </a:tc>
                <a:tc>
                  <a:txBody>
                    <a:bodyPr/>
                    <a:lstStyle/>
                    <a:p>
                      <a:pPr algn="ctr" fontAlgn="b">
                        <a:buNone/>
                      </a:pPr>
                      <a:r>
                        <a:rPr lang="en-US" sz="1800" b="0" i="0" u="none" strike="noStrike" dirty="0">
                          <a:solidFill>
                            <a:srgbClr val="000000"/>
                          </a:solidFill>
                          <a:effectLst/>
                          <a:latin typeface="+mn-lt"/>
                        </a:rPr>
                        <a:t> $ 103,709 </a:t>
                      </a:r>
                    </a:p>
                  </a:txBody>
                  <a:tcPr marL="9525" marR="9525" marT="9525" marB="0" anchor="b"/>
                </a:tc>
                <a:tc>
                  <a:txBody>
                    <a:bodyPr/>
                    <a:lstStyle/>
                    <a:p>
                      <a:pPr algn="ctr" fontAlgn="b">
                        <a:buNone/>
                      </a:pPr>
                      <a:r>
                        <a:rPr lang="en-US" sz="1800" b="0" i="0" u="none" strike="noStrike" dirty="0">
                          <a:solidFill>
                            <a:srgbClr val="000000"/>
                          </a:solidFill>
                          <a:effectLst/>
                          <a:latin typeface="+mn-lt"/>
                        </a:rPr>
                        <a:t>27%</a:t>
                      </a:r>
                    </a:p>
                  </a:txBody>
                  <a:tcPr marL="9525" marR="9525" marT="9525" marB="0" anchor="b"/>
                </a:tc>
                <a:tc>
                  <a:txBody>
                    <a:bodyPr/>
                    <a:lstStyle/>
                    <a:p>
                      <a:pPr algn="ctr" fontAlgn="b">
                        <a:buNone/>
                      </a:pPr>
                      <a:r>
                        <a:rPr lang="en-US" sz="1800" b="0" i="0" u="none" strike="noStrike" dirty="0">
                          <a:solidFill>
                            <a:srgbClr val="000000"/>
                          </a:solidFill>
                          <a:effectLst/>
                          <a:latin typeface="+mn-lt"/>
                        </a:rPr>
                        <a:t> $ 55,750 </a:t>
                      </a:r>
                    </a:p>
                  </a:txBody>
                  <a:tcPr marL="9525" marR="9525" marT="9525" marB="0" anchor="b"/>
                </a:tc>
                <a:tc>
                  <a:txBody>
                    <a:bodyPr/>
                    <a:lstStyle/>
                    <a:p>
                      <a:pPr algn="ctr" fontAlgn="b">
                        <a:buNone/>
                      </a:pPr>
                      <a:r>
                        <a:rPr lang="en-US" sz="1800" b="0" i="0" u="none" strike="noStrike" dirty="0">
                          <a:solidFill>
                            <a:srgbClr val="000000"/>
                          </a:solidFill>
                          <a:effectLst/>
                          <a:latin typeface="+mn-lt"/>
                        </a:rPr>
                        <a:t> $ 47,959 </a:t>
                      </a:r>
                    </a:p>
                  </a:txBody>
                  <a:tcPr marL="9525" marR="9525" marT="9525" marB="0" anchor="b"/>
                </a:tc>
                <a:extLst>
                  <a:ext uri="{0D108BD9-81ED-4DB2-BD59-A6C34878D82A}">
                    <a16:rowId xmlns:a16="http://schemas.microsoft.com/office/drawing/2014/main" val="4184861116"/>
                  </a:ext>
                </a:extLst>
              </a:tr>
              <a:tr h="629236">
                <a:tc>
                  <a:txBody>
                    <a:bodyPr/>
                    <a:lstStyle/>
                    <a:p>
                      <a:pPr algn="ctr" fontAlgn="b">
                        <a:buNone/>
                      </a:pPr>
                      <a:r>
                        <a:rPr lang="en-US" sz="1800" b="0" i="0" u="none" strike="noStrike">
                          <a:solidFill>
                            <a:srgbClr val="000000"/>
                          </a:solidFill>
                          <a:effectLst/>
                          <a:latin typeface="+mn-lt"/>
                        </a:rPr>
                        <a:t>Buyer 2</a:t>
                      </a:r>
                    </a:p>
                  </a:txBody>
                  <a:tcPr marL="9525" marR="9525" marT="9525" marB="0" anchor="b"/>
                </a:tc>
                <a:tc>
                  <a:txBody>
                    <a:bodyPr/>
                    <a:lstStyle/>
                    <a:p>
                      <a:pPr algn="ctr" fontAlgn="b">
                        <a:buNone/>
                      </a:pPr>
                      <a:r>
                        <a:rPr lang="en-US" sz="1800" b="0" i="0" u="none" strike="noStrike" dirty="0">
                          <a:solidFill>
                            <a:srgbClr val="000000"/>
                          </a:solidFill>
                          <a:effectLst/>
                          <a:latin typeface="+mn-lt"/>
                        </a:rPr>
                        <a:t>68%</a:t>
                      </a:r>
                    </a:p>
                  </a:txBody>
                  <a:tcPr marL="9525" marR="9525" marT="9525" marB="0" anchor="b"/>
                </a:tc>
                <a:tc>
                  <a:txBody>
                    <a:bodyPr/>
                    <a:lstStyle/>
                    <a:p>
                      <a:pPr algn="ctr" fontAlgn="b">
                        <a:buNone/>
                      </a:pPr>
                      <a:r>
                        <a:rPr lang="en-US" sz="1800" b="0" i="0" u="none" strike="noStrike">
                          <a:solidFill>
                            <a:srgbClr val="000000"/>
                          </a:solidFill>
                          <a:effectLst/>
                          <a:latin typeface="+mn-lt"/>
                        </a:rPr>
                        <a:t> $ 387,042 </a:t>
                      </a:r>
                    </a:p>
                  </a:txBody>
                  <a:tcPr marL="9525" marR="9525" marT="9525" marB="0" anchor="b"/>
                </a:tc>
                <a:tc>
                  <a:txBody>
                    <a:bodyPr/>
                    <a:lstStyle/>
                    <a:p>
                      <a:pPr algn="ctr" fontAlgn="b">
                        <a:buNone/>
                      </a:pPr>
                      <a:r>
                        <a:rPr lang="en-US" sz="1800" b="0" i="0" u="none" strike="noStrike">
                          <a:solidFill>
                            <a:srgbClr val="000000"/>
                          </a:solidFill>
                          <a:effectLst/>
                          <a:latin typeface="+mn-lt"/>
                        </a:rPr>
                        <a:t> $ 275,000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$ 111,460 </a:t>
                      </a:r>
                    </a:p>
                  </a:txBody>
                  <a:tcPr marL="9525" marR="9525" marT="9525" marB="0" anchor="b"/>
                </a:tc>
                <a:tc>
                  <a:txBody>
                    <a:bodyPr/>
                    <a:lstStyle/>
                    <a:p>
                      <a:pPr algn="ctr" fontAlgn="b">
                        <a:buNone/>
                      </a:pPr>
                      <a:r>
                        <a:rPr lang="en-US" sz="1800" b="0" i="0" u="none" strike="noStrike">
                          <a:solidFill>
                            <a:srgbClr val="000000"/>
                          </a:solidFill>
                          <a:effectLst/>
                          <a:latin typeface="+mn-lt"/>
                        </a:rPr>
                        <a:t>29%</a:t>
                      </a:r>
                    </a:p>
                  </a:txBody>
                  <a:tcPr marL="9525" marR="9525" marT="9525" marB="0" anchor="b"/>
                </a:tc>
                <a:tc>
                  <a:txBody>
                    <a:bodyPr/>
                    <a:lstStyle/>
                    <a:p>
                      <a:pPr algn="ctr" fontAlgn="b">
                        <a:buNone/>
                      </a:pPr>
                      <a:r>
                        <a:rPr lang="en-US" sz="1800" b="0" i="0" u="none" strike="noStrike">
                          <a:solidFill>
                            <a:srgbClr val="000000"/>
                          </a:solidFill>
                          <a:effectLst/>
                          <a:latin typeface="+mn-lt"/>
                        </a:rPr>
                        <a:t> $ 55,750 </a:t>
                      </a:r>
                    </a:p>
                  </a:txBody>
                  <a:tcPr marL="9525" marR="9525" marT="9525" marB="0" anchor="b"/>
                </a:tc>
                <a:tc>
                  <a:txBody>
                    <a:bodyPr/>
                    <a:lstStyle/>
                    <a:p>
                      <a:pPr algn="ctr" fontAlgn="b">
                        <a:buNone/>
                      </a:pPr>
                      <a:r>
                        <a:rPr lang="en-US" sz="1800" b="0" i="0" u="none" strike="noStrike" dirty="0">
                          <a:solidFill>
                            <a:srgbClr val="000000"/>
                          </a:solidFill>
                          <a:effectLst/>
                          <a:latin typeface="+mn-lt"/>
                        </a:rPr>
                        <a:t> $ 55,710 </a:t>
                      </a:r>
                    </a:p>
                  </a:txBody>
                  <a:tcPr marL="9525" marR="9525" marT="9525" marB="0" anchor="b"/>
                </a:tc>
                <a:extLst>
                  <a:ext uri="{0D108BD9-81ED-4DB2-BD59-A6C34878D82A}">
                    <a16:rowId xmlns:a16="http://schemas.microsoft.com/office/drawing/2014/main" val="106987224"/>
                  </a:ext>
                </a:extLst>
              </a:tr>
              <a:tr h="629236">
                <a:tc>
                  <a:txBody>
                    <a:bodyPr/>
                    <a:lstStyle/>
                    <a:p>
                      <a:pPr algn="ctr" fontAlgn="b">
                        <a:buNone/>
                      </a:pPr>
                      <a:r>
                        <a:rPr lang="en-US" sz="1800" b="0" i="0" u="none" strike="noStrike">
                          <a:solidFill>
                            <a:srgbClr val="000000"/>
                          </a:solidFill>
                          <a:effectLst/>
                          <a:latin typeface="+mn-lt"/>
                        </a:rPr>
                        <a:t>Buyer 3</a:t>
                      </a:r>
                    </a:p>
                  </a:txBody>
                  <a:tcPr marL="9525" marR="9525" marT="9525" marB="0" anchor="b"/>
                </a:tc>
                <a:tc>
                  <a:txBody>
                    <a:bodyPr/>
                    <a:lstStyle/>
                    <a:p>
                      <a:pPr algn="ctr" fontAlgn="b">
                        <a:buNone/>
                      </a:pPr>
                      <a:r>
                        <a:rPr lang="en-US" sz="1800" b="0" i="0" u="none" strike="noStrike" dirty="0">
                          <a:solidFill>
                            <a:srgbClr val="000000"/>
                          </a:solidFill>
                          <a:effectLst/>
                          <a:latin typeface="+mn-lt"/>
                        </a:rPr>
                        <a:t>75%</a:t>
                      </a:r>
                    </a:p>
                  </a:txBody>
                  <a:tcPr marL="9525" marR="9525" marT="9525" marB="0" anchor="b"/>
                </a:tc>
                <a:tc>
                  <a:txBody>
                    <a:bodyPr/>
                    <a:lstStyle/>
                    <a:p>
                      <a:pPr algn="ctr" fontAlgn="b">
                        <a:buNone/>
                      </a:pPr>
                      <a:r>
                        <a:rPr lang="en-US" sz="1800" b="0" i="0" u="none" strike="noStrike">
                          <a:solidFill>
                            <a:srgbClr val="000000"/>
                          </a:solidFill>
                          <a:effectLst/>
                          <a:latin typeface="+mn-lt"/>
                        </a:rPr>
                        <a:t> $ 390,857 </a:t>
                      </a:r>
                    </a:p>
                  </a:txBody>
                  <a:tcPr marL="9525" marR="9525" marT="9525" marB="0" anchor="b"/>
                </a:tc>
                <a:tc>
                  <a:txBody>
                    <a:bodyPr/>
                    <a:lstStyle/>
                    <a:p>
                      <a:pPr algn="ctr" fontAlgn="b">
                        <a:buNone/>
                      </a:pPr>
                      <a:r>
                        <a:rPr lang="en-US" sz="1800" b="0" i="0" u="none" strike="noStrike">
                          <a:solidFill>
                            <a:srgbClr val="000000"/>
                          </a:solidFill>
                          <a:effectLst/>
                          <a:latin typeface="+mn-lt"/>
                        </a:rPr>
                        <a:t> $ 264,650 </a:t>
                      </a:r>
                    </a:p>
                  </a:txBody>
                  <a:tcPr marL="9525" marR="9525" marT="9525" marB="0" anchor="b"/>
                </a:tc>
                <a:tc>
                  <a:txBody>
                    <a:bodyPr/>
                    <a:lstStyle/>
                    <a:p>
                      <a:pPr algn="ctr" fontAlgn="b">
                        <a:buNone/>
                      </a:pPr>
                      <a:r>
                        <a:rPr lang="en-US" sz="1800" b="0" i="0" u="none" strike="noStrike">
                          <a:solidFill>
                            <a:srgbClr val="000000"/>
                          </a:solidFill>
                          <a:effectLst/>
                          <a:latin typeface="+mn-lt"/>
                        </a:rPr>
                        <a:t> $ 122,500 </a:t>
                      </a:r>
                    </a:p>
                  </a:txBody>
                  <a:tcPr marL="9525" marR="9525" marT="9525" marB="0" anchor="b"/>
                </a:tc>
                <a:tc>
                  <a:txBody>
                    <a:bodyPr/>
                    <a:lstStyle/>
                    <a:p>
                      <a:pPr algn="ctr" fontAlgn="b">
                        <a:buNone/>
                      </a:pPr>
                      <a:r>
                        <a:rPr lang="en-US" sz="1800" b="0" i="0" u="none" strike="noStrike">
                          <a:solidFill>
                            <a:srgbClr val="000000"/>
                          </a:solidFill>
                          <a:effectLst/>
                          <a:latin typeface="+mn-lt"/>
                        </a:rPr>
                        <a:t>31%</a:t>
                      </a:r>
                    </a:p>
                  </a:txBody>
                  <a:tcPr marL="9525" marR="9525" marT="9525" marB="0" anchor="b"/>
                </a:tc>
                <a:tc>
                  <a:txBody>
                    <a:bodyPr/>
                    <a:lstStyle/>
                    <a:p>
                      <a:pPr algn="ctr" fontAlgn="b">
                        <a:buNone/>
                      </a:pPr>
                      <a:r>
                        <a:rPr lang="en-US" sz="1800" b="0" i="0" u="none" strike="noStrike" dirty="0">
                          <a:solidFill>
                            <a:srgbClr val="000000"/>
                          </a:solidFill>
                          <a:effectLst/>
                          <a:latin typeface="+mn-lt"/>
                        </a:rPr>
                        <a:t> $ 76,500 </a:t>
                      </a:r>
                    </a:p>
                  </a:txBody>
                  <a:tcPr marL="9525" marR="9525" marT="9525" marB="0" anchor="b"/>
                </a:tc>
                <a:tc>
                  <a:txBody>
                    <a:bodyPr/>
                    <a:lstStyle/>
                    <a:p>
                      <a:pPr algn="ctr" fontAlgn="b">
                        <a:buNone/>
                      </a:pPr>
                      <a:r>
                        <a:rPr lang="en-US" sz="1800" b="0" i="0" u="none" strike="noStrike" dirty="0">
                          <a:solidFill>
                            <a:srgbClr val="000000"/>
                          </a:solidFill>
                          <a:effectLst/>
                          <a:latin typeface="+mn-lt"/>
                        </a:rPr>
                        <a:t> $ 46,000 </a:t>
                      </a:r>
                    </a:p>
                  </a:txBody>
                  <a:tcPr marL="9525" marR="9525" marT="9525" marB="0" anchor="b"/>
                </a:tc>
                <a:extLst>
                  <a:ext uri="{0D108BD9-81ED-4DB2-BD59-A6C34878D82A}">
                    <a16:rowId xmlns:a16="http://schemas.microsoft.com/office/drawing/2014/main" val="696198847"/>
                  </a:ext>
                </a:extLst>
              </a:tr>
              <a:tr h="629236">
                <a:tc>
                  <a:txBody>
                    <a:bodyPr/>
                    <a:lstStyle/>
                    <a:p>
                      <a:pPr algn="ctr" fontAlgn="b">
                        <a:buNone/>
                      </a:pPr>
                      <a:r>
                        <a:rPr lang="en-US" sz="1800" b="0" i="0" u="none" strike="noStrike">
                          <a:solidFill>
                            <a:srgbClr val="000000"/>
                          </a:solidFill>
                          <a:effectLst/>
                          <a:latin typeface="+mn-lt"/>
                        </a:rPr>
                        <a:t>Buyer 4</a:t>
                      </a:r>
                    </a:p>
                  </a:txBody>
                  <a:tcPr marL="9525" marR="9525" marT="9525" marB="0" anchor="b"/>
                </a:tc>
                <a:tc>
                  <a:txBody>
                    <a:bodyPr/>
                    <a:lstStyle/>
                    <a:p>
                      <a:pPr algn="ctr" fontAlgn="b">
                        <a:buNone/>
                      </a:pPr>
                      <a:r>
                        <a:rPr lang="en-US" sz="1800" b="0" i="0" u="none" strike="noStrike" dirty="0">
                          <a:solidFill>
                            <a:srgbClr val="000000"/>
                          </a:solidFill>
                          <a:effectLst/>
                          <a:latin typeface="+mn-lt"/>
                        </a:rPr>
                        <a:t>72%</a:t>
                      </a:r>
                    </a:p>
                  </a:txBody>
                  <a:tcPr marL="9525" marR="9525" marT="9525" marB="0" anchor="b"/>
                </a:tc>
                <a:tc>
                  <a:txBody>
                    <a:bodyPr/>
                    <a:lstStyle/>
                    <a:p>
                      <a:pPr algn="ctr" fontAlgn="b">
                        <a:buNone/>
                      </a:pPr>
                      <a:r>
                        <a:rPr lang="en-US" sz="1800" b="0" i="0" u="none" strike="noStrike" dirty="0">
                          <a:solidFill>
                            <a:srgbClr val="000000"/>
                          </a:solidFill>
                          <a:effectLst/>
                          <a:latin typeface="+mn-lt"/>
                        </a:rPr>
                        <a:t> $ 399,961 </a:t>
                      </a:r>
                    </a:p>
                  </a:txBody>
                  <a:tcPr marL="9525" marR="9525" marT="9525" marB="0" anchor="b"/>
                </a:tc>
                <a:tc>
                  <a:txBody>
                    <a:bodyPr/>
                    <a:lstStyle/>
                    <a:p>
                      <a:pPr algn="ctr" fontAlgn="b">
                        <a:buNone/>
                      </a:pPr>
                      <a:r>
                        <a:rPr lang="en-US" sz="1800" b="0" i="0" u="none" strike="noStrike">
                          <a:solidFill>
                            <a:srgbClr val="000000"/>
                          </a:solidFill>
                          <a:effectLst/>
                          <a:latin typeface="+mn-lt"/>
                        </a:rPr>
                        <a:t> $ 292,000 </a:t>
                      </a:r>
                    </a:p>
                  </a:txBody>
                  <a:tcPr marL="9525" marR="9525" marT="9525" marB="0" anchor="b"/>
                </a:tc>
                <a:tc>
                  <a:txBody>
                    <a:bodyPr/>
                    <a:lstStyle/>
                    <a:p>
                      <a:pPr algn="ctr" fontAlgn="b">
                        <a:buNone/>
                      </a:pPr>
                      <a:r>
                        <a:rPr lang="en-US" sz="1800" b="0" i="0" u="none" strike="noStrike">
                          <a:solidFill>
                            <a:srgbClr val="000000"/>
                          </a:solidFill>
                          <a:effectLst/>
                          <a:latin typeface="+mn-lt"/>
                        </a:rPr>
                        <a:t> $ 107,961 </a:t>
                      </a:r>
                    </a:p>
                  </a:txBody>
                  <a:tcPr marL="9525" marR="9525" marT="9525" marB="0" anchor="b"/>
                </a:tc>
                <a:tc>
                  <a:txBody>
                    <a:bodyPr/>
                    <a:lstStyle/>
                    <a:p>
                      <a:pPr algn="ctr" fontAlgn="b">
                        <a:buNone/>
                      </a:pPr>
                      <a:r>
                        <a:rPr lang="en-US" sz="1800" b="0" i="0" u="none" strike="noStrike" dirty="0">
                          <a:solidFill>
                            <a:srgbClr val="000000"/>
                          </a:solidFill>
                          <a:effectLst/>
                          <a:latin typeface="+mn-lt"/>
                        </a:rPr>
                        <a:t>27%</a:t>
                      </a:r>
                    </a:p>
                  </a:txBody>
                  <a:tcPr marL="9525" marR="9525" marT="9525" marB="0" anchor="b"/>
                </a:tc>
                <a:tc>
                  <a:txBody>
                    <a:bodyPr/>
                    <a:lstStyle/>
                    <a:p>
                      <a:pPr algn="ctr" fontAlgn="b">
                        <a:buNone/>
                      </a:pPr>
                      <a:r>
                        <a:rPr lang="en-US" sz="1800" b="0" i="0" u="none" strike="noStrike">
                          <a:solidFill>
                            <a:srgbClr val="000000"/>
                          </a:solidFill>
                          <a:effectLst/>
                          <a:latin typeface="+mn-lt"/>
                        </a:rPr>
                        <a:t> $ 21,000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$ 86,961 </a:t>
                      </a:r>
                    </a:p>
                  </a:txBody>
                  <a:tcPr marL="9525" marR="9525" marT="9525" marB="0" anchor="b"/>
                </a:tc>
                <a:extLst>
                  <a:ext uri="{0D108BD9-81ED-4DB2-BD59-A6C34878D82A}">
                    <a16:rowId xmlns:a16="http://schemas.microsoft.com/office/drawing/2014/main" val="1856724501"/>
                  </a:ext>
                </a:extLst>
              </a:tr>
              <a:tr h="629236">
                <a:tc>
                  <a:txBody>
                    <a:bodyPr/>
                    <a:lstStyle/>
                    <a:p>
                      <a:pPr algn="ctr" fontAlgn="b">
                        <a:buNone/>
                      </a:pPr>
                      <a:r>
                        <a:rPr lang="en-US" sz="1800" b="0" i="0" u="none" strike="noStrike">
                          <a:solidFill>
                            <a:srgbClr val="000000"/>
                          </a:solidFill>
                          <a:effectLst/>
                          <a:latin typeface="+mn-lt"/>
                        </a:rPr>
                        <a:t>Buyer 5</a:t>
                      </a:r>
                    </a:p>
                  </a:txBody>
                  <a:tcPr marL="9525" marR="9525" marT="9525" marB="0" anchor="b"/>
                </a:tc>
                <a:tc>
                  <a:txBody>
                    <a:bodyPr/>
                    <a:lstStyle/>
                    <a:p>
                      <a:pPr algn="ctr" fontAlgn="b">
                        <a:buNone/>
                      </a:pPr>
                      <a:r>
                        <a:rPr lang="en-US" sz="1800" b="0" i="0" u="none" strike="noStrike" dirty="0">
                          <a:solidFill>
                            <a:srgbClr val="000000"/>
                          </a:solidFill>
                          <a:effectLst/>
                          <a:latin typeface="+mn-lt"/>
                        </a:rPr>
                        <a:t>67%</a:t>
                      </a:r>
                    </a:p>
                  </a:txBody>
                  <a:tcPr marL="9525" marR="9525" marT="9525" marB="0" anchor="b"/>
                </a:tc>
                <a:tc>
                  <a:txBody>
                    <a:bodyPr/>
                    <a:lstStyle/>
                    <a:p>
                      <a:pPr algn="ctr" fontAlgn="b">
                        <a:buNone/>
                      </a:pPr>
                      <a:r>
                        <a:rPr lang="en-US" sz="1800" b="0" i="0" u="none" strike="noStrike">
                          <a:solidFill>
                            <a:srgbClr val="000000"/>
                          </a:solidFill>
                          <a:effectLst/>
                          <a:latin typeface="+mn-lt"/>
                        </a:rPr>
                        <a:t> $ 407,574 </a:t>
                      </a:r>
                    </a:p>
                  </a:txBody>
                  <a:tcPr marL="9525" marR="9525" marT="9525" marB="0" anchor="b"/>
                </a:tc>
                <a:tc>
                  <a:txBody>
                    <a:bodyPr/>
                    <a:lstStyle/>
                    <a:p>
                      <a:pPr algn="ctr" fontAlgn="b">
                        <a:buNone/>
                      </a:pPr>
                      <a:r>
                        <a:rPr lang="en-US" sz="1800" b="0" i="0" u="none" strike="noStrike">
                          <a:solidFill>
                            <a:srgbClr val="000000"/>
                          </a:solidFill>
                          <a:effectLst/>
                          <a:latin typeface="+mn-lt"/>
                        </a:rPr>
                        <a:t> $ 300,000 </a:t>
                      </a:r>
                    </a:p>
                  </a:txBody>
                  <a:tcPr marL="9525" marR="9525" marT="9525" marB="0" anchor="b"/>
                </a:tc>
                <a:tc>
                  <a:txBody>
                    <a:bodyPr/>
                    <a:lstStyle/>
                    <a:p>
                      <a:pPr algn="ctr" fontAlgn="b">
                        <a:buNone/>
                      </a:pPr>
                      <a:r>
                        <a:rPr lang="en-US" sz="1800" b="0" i="0" u="none" strike="noStrike">
                          <a:solidFill>
                            <a:srgbClr val="000000"/>
                          </a:solidFill>
                          <a:effectLst/>
                          <a:latin typeface="+mn-lt"/>
                        </a:rPr>
                        <a:t> $ 106,860 </a:t>
                      </a:r>
                    </a:p>
                  </a:txBody>
                  <a:tcPr marL="9525" marR="9525" marT="9525" marB="0" anchor="b"/>
                </a:tc>
                <a:tc>
                  <a:txBody>
                    <a:bodyPr/>
                    <a:lstStyle/>
                    <a:p>
                      <a:pPr algn="ctr" fontAlgn="b">
                        <a:buNone/>
                      </a:pPr>
                      <a:r>
                        <a:rPr lang="en-US" sz="1800" b="0" i="0" u="none" strike="noStrike">
                          <a:solidFill>
                            <a:srgbClr val="000000"/>
                          </a:solidFill>
                          <a:effectLst/>
                          <a:latin typeface="+mn-lt"/>
                        </a:rPr>
                        <a:t>26%</a:t>
                      </a:r>
                    </a:p>
                  </a:txBody>
                  <a:tcPr marL="9525" marR="9525" marT="9525" marB="0" anchor="b"/>
                </a:tc>
                <a:tc>
                  <a:txBody>
                    <a:bodyPr/>
                    <a:lstStyle/>
                    <a:p>
                      <a:pPr algn="ctr" fontAlgn="b">
                        <a:buNone/>
                      </a:pPr>
                      <a:r>
                        <a:rPr lang="en-US" sz="1800" b="0" i="0" u="none" strike="noStrike">
                          <a:solidFill>
                            <a:srgbClr val="000000"/>
                          </a:solidFill>
                          <a:effectLst/>
                          <a:latin typeface="+mn-lt"/>
                        </a:rPr>
                        <a:t> $ 21,000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$ 85,860 </a:t>
                      </a:r>
                    </a:p>
                  </a:txBody>
                  <a:tcPr marL="9525" marR="9525" marT="9525" marB="0" anchor="b"/>
                </a:tc>
                <a:extLst>
                  <a:ext uri="{0D108BD9-81ED-4DB2-BD59-A6C34878D82A}">
                    <a16:rowId xmlns:a16="http://schemas.microsoft.com/office/drawing/2014/main" val="2204461956"/>
                  </a:ext>
                </a:extLst>
              </a:tr>
            </a:tbl>
          </a:graphicData>
        </a:graphic>
      </p:graphicFrame>
      <p:sp>
        <p:nvSpPr>
          <p:cNvPr id="3" name="Oval 2">
            <a:extLst>
              <a:ext uri="{FF2B5EF4-FFF2-40B4-BE49-F238E27FC236}">
                <a16:creationId xmlns:a16="http://schemas.microsoft.com/office/drawing/2014/main" id="{A21E72BC-E700-EEEA-AA80-2CFAE89E159F}"/>
              </a:ext>
            </a:extLst>
          </p:cNvPr>
          <p:cNvSpPr/>
          <p:nvPr/>
        </p:nvSpPr>
        <p:spPr>
          <a:xfrm>
            <a:off x="5991725" y="1780675"/>
            <a:ext cx="5017169" cy="998622"/>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4251619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017C8-8CC3-709A-7049-6E63D76CF6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75273C-33F3-12F5-2BDD-B37A2B538DCE}"/>
              </a:ext>
            </a:extLst>
          </p:cNvPr>
          <p:cNvSpPr>
            <a:spLocks noGrp="1"/>
          </p:cNvSpPr>
          <p:nvPr>
            <p:ph type="title" idx="4294967295"/>
          </p:nvPr>
        </p:nvSpPr>
        <p:spPr>
          <a:xfrm>
            <a:off x="685801" y="402315"/>
            <a:ext cx="10820400" cy="6658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rPr>
              <a:t>Closing docs</a:t>
            </a:r>
          </a:p>
        </p:txBody>
      </p:sp>
      <p:sp>
        <p:nvSpPr>
          <p:cNvPr id="5" name="Footer Placeholder 2">
            <a:extLst>
              <a:ext uri="{FF2B5EF4-FFF2-40B4-BE49-F238E27FC236}">
                <a16:creationId xmlns:a16="http://schemas.microsoft.com/office/drawing/2014/main" id="{AC475040-86A6-09FC-8573-5FD52FCAD831}"/>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latin typeface="Asap Condensed" pitchFamily="2" charset="0"/>
              </a:rPr>
              <a:t>9    |   HOME Downpayment Assistance</a:t>
            </a:r>
          </a:p>
        </p:txBody>
      </p:sp>
      <p:sp>
        <p:nvSpPr>
          <p:cNvPr id="21" name="Text Placeholder 2">
            <a:extLst>
              <a:ext uri="{FF2B5EF4-FFF2-40B4-BE49-F238E27FC236}">
                <a16:creationId xmlns:a16="http://schemas.microsoft.com/office/drawing/2014/main" id="{CFBFACE0-FEA2-A486-A9FB-FD43CBAD2578}"/>
              </a:ext>
            </a:extLst>
          </p:cNvPr>
          <p:cNvSpPr txBox="1">
            <a:spLocks/>
          </p:cNvSpPr>
          <p:nvPr/>
        </p:nvSpPr>
        <p:spPr>
          <a:xfrm>
            <a:off x="685799" y="2166730"/>
            <a:ext cx="10812847" cy="3478420"/>
          </a:xfrm>
          <a:prstGeom prst="rect">
            <a:avLst/>
          </a:prstGeom>
        </p:spPr>
        <p:txBody>
          <a:bodyPr lIns="0" tIns="0" rIns="0" bIns="0"/>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dirty="0"/>
              <a:t>Promissory Note</a:t>
            </a:r>
          </a:p>
          <a:p>
            <a:pPr marL="457200" indent="-457200">
              <a:buFont typeface="+mj-lt"/>
              <a:buAutoNum type="arabicPeriod"/>
            </a:pPr>
            <a:r>
              <a:rPr lang="en-US" dirty="0"/>
              <a:t>Deed of Trust</a:t>
            </a:r>
          </a:p>
          <a:p>
            <a:pPr marL="457200" indent="-457200">
              <a:buFont typeface="+mj-lt"/>
              <a:buAutoNum type="arabicPeriod"/>
            </a:pPr>
            <a:r>
              <a:rPr lang="en-US" dirty="0"/>
              <a:t>Affordability Covenant</a:t>
            </a:r>
          </a:p>
          <a:p>
            <a:pPr marL="457200" indent="-457200">
              <a:buFont typeface="+mj-lt"/>
              <a:buAutoNum type="arabicPeriod"/>
            </a:pPr>
            <a:r>
              <a:rPr lang="en-US" dirty="0"/>
              <a:t>HOME Resale Agreement</a:t>
            </a:r>
          </a:p>
          <a:p>
            <a:pPr marL="457200" indent="-457200">
              <a:buFont typeface="+mj-lt"/>
              <a:buAutoNum type="arabicPeriod"/>
            </a:pPr>
            <a:r>
              <a:rPr lang="en-US" dirty="0"/>
              <a:t>(Ground Lease or Land Lease – for Community Land Trusts)</a:t>
            </a:r>
          </a:p>
        </p:txBody>
      </p:sp>
      <p:sp>
        <p:nvSpPr>
          <p:cNvPr id="22" name="Text Placeholder 3">
            <a:extLst>
              <a:ext uri="{FF2B5EF4-FFF2-40B4-BE49-F238E27FC236}">
                <a16:creationId xmlns:a16="http://schemas.microsoft.com/office/drawing/2014/main" id="{8376A63A-69B6-620A-36AB-2C739EEE2C7C}"/>
              </a:ext>
            </a:extLst>
          </p:cNvPr>
          <p:cNvSpPr txBox="1">
            <a:spLocks/>
          </p:cNvSpPr>
          <p:nvPr/>
        </p:nvSpPr>
        <p:spPr>
          <a:xfrm>
            <a:off x="685800" y="1116594"/>
            <a:ext cx="10820400" cy="430853"/>
          </a:xfrm>
          <a:prstGeom prst="rect">
            <a:avLst/>
          </a:prstGeom>
        </p:spPr>
        <p:txBody>
          <a:bodyPr lIns="0" tIns="0" rIns="0" bIns="0"/>
          <a:lstStyle>
            <a:lvl1pPr marL="0" indent="0" algn="l" defTabSz="914400" rtl="0" eaLnBrk="1" latinLnBrk="0" hangingPunct="1">
              <a:spcBef>
                <a:spcPct val="20000"/>
              </a:spcBef>
              <a:buFont typeface="Arial" panose="020B0604020202020204" pitchFamily="34" charset="0"/>
              <a:buNone/>
              <a:defRPr sz="2800" kern="1200">
                <a:solidFill>
                  <a:schemeClr val="accent1"/>
                </a:solidFill>
                <a:latin typeface="Asap SemiBold"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Signed and recorded to secure affordability period</a:t>
            </a:r>
          </a:p>
        </p:txBody>
      </p:sp>
    </p:spTree>
    <p:extLst>
      <p:ext uri="{BB962C8B-B14F-4D97-AF65-F5344CB8AC3E}">
        <p14:creationId xmlns:p14="http://schemas.microsoft.com/office/powerpoint/2010/main" val="926575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B0044-CA84-6F8C-1AF8-72750DC52B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E0709C6-6079-0392-FF14-54363B09F7ED}"/>
              </a:ext>
            </a:extLst>
          </p:cNvPr>
          <p:cNvSpPr>
            <a:spLocks noGrp="1"/>
          </p:cNvSpPr>
          <p:nvPr>
            <p:ph type="title" idx="4294967295"/>
          </p:nvPr>
        </p:nvSpPr>
        <p:spPr>
          <a:xfrm>
            <a:off x="685801" y="402315"/>
            <a:ext cx="10820400" cy="6658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rPr>
              <a:t>Invoicing</a:t>
            </a:r>
          </a:p>
        </p:txBody>
      </p:sp>
      <p:sp>
        <p:nvSpPr>
          <p:cNvPr id="5" name="Footer Placeholder 2">
            <a:extLst>
              <a:ext uri="{FF2B5EF4-FFF2-40B4-BE49-F238E27FC236}">
                <a16:creationId xmlns:a16="http://schemas.microsoft.com/office/drawing/2014/main" id="{E2525960-8E14-EDC7-4341-A53403FBE32A}"/>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latin typeface="Asap Condensed" pitchFamily="2" charset="0"/>
              </a:rPr>
              <a:t>10    |   HOME Downpayment Assistance</a:t>
            </a:r>
          </a:p>
        </p:txBody>
      </p:sp>
      <p:sp>
        <p:nvSpPr>
          <p:cNvPr id="21" name="Text Placeholder 2">
            <a:extLst>
              <a:ext uri="{FF2B5EF4-FFF2-40B4-BE49-F238E27FC236}">
                <a16:creationId xmlns:a16="http://schemas.microsoft.com/office/drawing/2014/main" id="{FB2BC05F-D28F-601A-E62E-EB773344107F}"/>
              </a:ext>
            </a:extLst>
          </p:cNvPr>
          <p:cNvSpPr txBox="1">
            <a:spLocks/>
          </p:cNvSpPr>
          <p:nvPr/>
        </p:nvSpPr>
        <p:spPr>
          <a:xfrm>
            <a:off x="685799" y="2166730"/>
            <a:ext cx="10812847" cy="3478420"/>
          </a:xfrm>
          <a:prstGeom prst="rect">
            <a:avLst/>
          </a:prstGeom>
        </p:spPr>
        <p:txBody>
          <a:bodyPr lIns="0" tIns="0" rIns="0" bIns="0"/>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Font typeface="+mj-lt"/>
              <a:buAutoNum type="arabicPeriod"/>
            </a:pPr>
            <a:r>
              <a:rPr lang="en-US" dirty="0"/>
              <a:t>Full pre-closing package</a:t>
            </a:r>
          </a:p>
          <a:p>
            <a:pPr marL="457200" indent="-457200">
              <a:buFont typeface="+mj-lt"/>
              <a:buAutoNum type="arabicPeriod"/>
            </a:pPr>
            <a:r>
              <a:rPr lang="en-US" dirty="0"/>
              <a:t>All closing docs</a:t>
            </a:r>
          </a:p>
          <a:p>
            <a:pPr marL="457200" indent="-457200">
              <a:buFont typeface="+mj-lt"/>
              <a:buAutoNum type="arabicPeriod"/>
            </a:pPr>
            <a:r>
              <a:rPr lang="en-US" dirty="0"/>
              <a:t>Final settlement statement showing the HOME subsidy</a:t>
            </a:r>
          </a:p>
          <a:p>
            <a:pPr marL="0" indent="0">
              <a:buNone/>
            </a:pPr>
            <a:endParaRPr lang="en-US" dirty="0"/>
          </a:p>
          <a:p>
            <a:pPr marL="0" indent="0">
              <a:buNone/>
            </a:pPr>
            <a:endParaRPr lang="en-US" dirty="0"/>
          </a:p>
        </p:txBody>
      </p:sp>
      <p:sp>
        <p:nvSpPr>
          <p:cNvPr id="22" name="Text Placeholder 3">
            <a:extLst>
              <a:ext uri="{FF2B5EF4-FFF2-40B4-BE49-F238E27FC236}">
                <a16:creationId xmlns:a16="http://schemas.microsoft.com/office/drawing/2014/main" id="{7B5085DB-6444-097F-B825-F18BA72AC527}"/>
              </a:ext>
            </a:extLst>
          </p:cNvPr>
          <p:cNvSpPr txBox="1">
            <a:spLocks/>
          </p:cNvSpPr>
          <p:nvPr/>
        </p:nvSpPr>
        <p:spPr>
          <a:xfrm>
            <a:off x="685800" y="1116594"/>
            <a:ext cx="10820400" cy="430853"/>
          </a:xfrm>
          <a:prstGeom prst="rect">
            <a:avLst/>
          </a:prstGeom>
        </p:spPr>
        <p:txBody>
          <a:bodyPr lIns="0" tIns="0" rIns="0" bIns="0"/>
          <a:lstStyle>
            <a:lvl1pPr marL="0" indent="0" algn="l" defTabSz="914400" rtl="0" eaLnBrk="1" latinLnBrk="0" hangingPunct="1">
              <a:spcBef>
                <a:spcPct val="20000"/>
              </a:spcBef>
              <a:buFont typeface="Arial" panose="020B0604020202020204" pitchFamily="34" charset="0"/>
              <a:buNone/>
              <a:defRPr sz="2800" kern="1200">
                <a:solidFill>
                  <a:schemeClr val="accent1"/>
                </a:solidFill>
                <a:latin typeface="Asap SemiBold"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Document, then reimburse</a:t>
            </a:r>
          </a:p>
        </p:txBody>
      </p:sp>
      <p:pic>
        <p:nvPicPr>
          <p:cNvPr id="7" name="Picture 6" descr="Text&#10;&#10;AI-generated content may be incorrect.">
            <a:extLst>
              <a:ext uri="{FF2B5EF4-FFF2-40B4-BE49-F238E27FC236}">
                <a16:creationId xmlns:a16="http://schemas.microsoft.com/office/drawing/2014/main" id="{CD9F1DF8-9580-C982-E5A2-D60F7161F659}"/>
              </a:ext>
            </a:extLst>
          </p:cNvPr>
          <p:cNvPicPr>
            <a:picLocks noChangeAspect="1"/>
          </p:cNvPicPr>
          <p:nvPr/>
        </p:nvPicPr>
        <p:blipFill>
          <a:blip r:embed="rId3"/>
          <a:stretch>
            <a:fillRect/>
          </a:stretch>
        </p:blipFill>
        <p:spPr>
          <a:xfrm>
            <a:off x="1163421" y="3722325"/>
            <a:ext cx="9550417" cy="1922825"/>
          </a:xfrm>
          <a:prstGeom prst="rect">
            <a:avLst/>
          </a:prstGeom>
        </p:spPr>
      </p:pic>
    </p:spTree>
    <p:extLst>
      <p:ext uri="{BB962C8B-B14F-4D97-AF65-F5344CB8AC3E}">
        <p14:creationId xmlns:p14="http://schemas.microsoft.com/office/powerpoint/2010/main" val="61918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96B4B-5372-BC7D-F217-A009D4AC571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30DD048-1712-906B-371C-E356F4A51174}"/>
              </a:ext>
            </a:extLst>
          </p:cNvPr>
          <p:cNvSpPr>
            <a:spLocks noGrp="1"/>
          </p:cNvSpPr>
          <p:nvPr>
            <p:ph type="title" idx="4294967295"/>
          </p:nvPr>
        </p:nvSpPr>
        <p:spPr>
          <a:xfrm>
            <a:off x="685801" y="402315"/>
            <a:ext cx="10820400" cy="6658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rPr>
              <a:t>Questions?</a:t>
            </a:r>
          </a:p>
        </p:txBody>
      </p:sp>
      <p:sp>
        <p:nvSpPr>
          <p:cNvPr id="4" name="Text Placeholder 3">
            <a:extLst>
              <a:ext uri="{FF2B5EF4-FFF2-40B4-BE49-F238E27FC236}">
                <a16:creationId xmlns:a16="http://schemas.microsoft.com/office/drawing/2014/main" id="{0AEB4BD7-096A-0130-267B-941EE00DE9C2}"/>
              </a:ext>
            </a:extLst>
          </p:cNvPr>
          <p:cNvSpPr>
            <a:spLocks noGrp="1"/>
          </p:cNvSpPr>
          <p:nvPr>
            <p:ph type="body" sz="quarter" idx="17"/>
          </p:nvPr>
        </p:nvSpPr>
        <p:spPr/>
        <p:txBody>
          <a:bodyPr/>
          <a:lstStyle/>
          <a:p>
            <a:r>
              <a:rPr lang="en-US" dirty="0"/>
              <a:t>How much work is it for us?</a:t>
            </a:r>
          </a:p>
        </p:txBody>
      </p:sp>
      <p:sp>
        <p:nvSpPr>
          <p:cNvPr id="3" name="Text Placeholder 2">
            <a:extLst>
              <a:ext uri="{FF2B5EF4-FFF2-40B4-BE49-F238E27FC236}">
                <a16:creationId xmlns:a16="http://schemas.microsoft.com/office/drawing/2014/main" id="{02D6B93B-F529-FE58-35A9-377F084FE7F2}"/>
              </a:ext>
            </a:extLst>
          </p:cNvPr>
          <p:cNvSpPr>
            <a:spLocks noGrp="1"/>
          </p:cNvSpPr>
          <p:nvPr>
            <p:ph type="body" sz="quarter" idx="16"/>
          </p:nvPr>
        </p:nvSpPr>
        <p:spPr/>
        <p:txBody>
          <a:bodyPr/>
          <a:lstStyle/>
          <a:p>
            <a:r>
              <a:rPr lang="en-US" dirty="0"/>
              <a:t>Not too much – agency partners do the bulk of the work</a:t>
            </a:r>
          </a:p>
          <a:p>
            <a:pPr lvl="1"/>
            <a:r>
              <a:rPr lang="en-US" sz="2400" dirty="0"/>
              <a:t>Environmental review</a:t>
            </a:r>
          </a:p>
          <a:p>
            <a:pPr lvl="1"/>
            <a:r>
              <a:rPr lang="en-US" sz="2400" dirty="0"/>
              <a:t>TA</a:t>
            </a:r>
          </a:p>
          <a:p>
            <a:pPr lvl="1"/>
            <a:r>
              <a:rPr lang="en-US" sz="2400" dirty="0"/>
              <a:t>Precontract review</a:t>
            </a:r>
          </a:p>
          <a:p>
            <a:pPr lvl="1"/>
            <a:r>
              <a:rPr lang="en-US" sz="2400" dirty="0"/>
              <a:t>Pre-closing checks</a:t>
            </a:r>
          </a:p>
          <a:p>
            <a:pPr lvl="1"/>
            <a:r>
              <a:rPr lang="en-US" sz="2400" dirty="0"/>
              <a:t>Invoices</a:t>
            </a:r>
          </a:p>
        </p:txBody>
      </p:sp>
      <p:sp>
        <p:nvSpPr>
          <p:cNvPr id="5" name="Footer Placeholder 2">
            <a:extLst>
              <a:ext uri="{FF2B5EF4-FFF2-40B4-BE49-F238E27FC236}">
                <a16:creationId xmlns:a16="http://schemas.microsoft.com/office/drawing/2014/main" id="{11E7DD21-4943-F696-2EE3-DA89F7A7A246}"/>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latin typeface="Asap Condensed" pitchFamily="2" charset="0"/>
              </a:rPr>
              <a:t>11    |   HOME Downpayment Assistance</a:t>
            </a:r>
          </a:p>
        </p:txBody>
      </p:sp>
    </p:spTree>
    <p:extLst>
      <p:ext uri="{BB962C8B-B14F-4D97-AF65-F5344CB8AC3E}">
        <p14:creationId xmlns:p14="http://schemas.microsoft.com/office/powerpoint/2010/main" val="2100120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E7F8C-AC66-A492-2DC5-581EE8758E1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60A0B4-4617-0645-18DF-AD7D0D0D70CC}"/>
              </a:ext>
            </a:extLst>
          </p:cNvPr>
          <p:cNvSpPr>
            <a:spLocks noGrp="1"/>
          </p:cNvSpPr>
          <p:nvPr>
            <p:ph type="title" idx="4294967295"/>
          </p:nvPr>
        </p:nvSpPr>
        <p:spPr>
          <a:xfrm>
            <a:off x="685801" y="402315"/>
            <a:ext cx="10820400" cy="6658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rPr>
              <a:t>Questions?</a:t>
            </a:r>
          </a:p>
        </p:txBody>
      </p:sp>
      <p:sp>
        <p:nvSpPr>
          <p:cNvPr id="4" name="Text Placeholder 3">
            <a:extLst>
              <a:ext uri="{FF2B5EF4-FFF2-40B4-BE49-F238E27FC236}">
                <a16:creationId xmlns:a16="http://schemas.microsoft.com/office/drawing/2014/main" id="{AE4808EC-19B2-8E1C-546C-66FA036ADB39}"/>
              </a:ext>
            </a:extLst>
          </p:cNvPr>
          <p:cNvSpPr>
            <a:spLocks noGrp="1"/>
          </p:cNvSpPr>
          <p:nvPr>
            <p:ph type="body" sz="quarter" idx="17"/>
          </p:nvPr>
        </p:nvSpPr>
        <p:spPr/>
        <p:txBody>
          <a:bodyPr/>
          <a:lstStyle/>
          <a:p>
            <a:r>
              <a:rPr lang="en-US" dirty="0"/>
              <a:t>How much work is it for our partners?</a:t>
            </a:r>
          </a:p>
        </p:txBody>
      </p:sp>
      <p:sp>
        <p:nvSpPr>
          <p:cNvPr id="3" name="Text Placeholder 2">
            <a:extLst>
              <a:ext uri="{FF2B5EF4-FFF2-40B4-BE49-F238E27FC236}">
                <a16:creationId xmlns:a16="http://schemas.microsoft.com/office/drawing/2014/main" id="{2FF4DCDF-7DE4-4CEA-FA34-2FAAE3293F33}"/>
              </a:ext>
            </a:extLst>
          </p:cNvPr>
          <p:cNvSpPr>
            <a:spLocks noGrp="1"/>
          </p:cNvSpPr>
          <p:nvPr>
            <p:ph type="body" sz="quarter" idx="16"/>
          </p:nvPr>
        </p:nvSpPr>
        <p:spPr/>
        <p:txBody>
          <a:bodyPr/>
          <a:lstStyle/>
          <a:p>
            <a:r>
              <a:rPr lang="en-US" dirty="0"/>
              <a:t>A fair amount. But…</a:t>
            </a:r>
          </a:p>
          <a:p>
            <a:pPr lvl="1"/>
            <a:r>
              <a:rPr lang="en-US" sz="2400" dirty="0"/>
              <a:t>Significant program overlap</a:t>
            </a:r>
          </a:p>
          <a:p>
            <a:pPr lvl="1"/>
            <a:r>
              <a:rPr lang="en-US" sz="2400" dirty="0"/>
              <a:t>Once you have the templates, it’s just a few more things to sign and file</a:t>
            </a:r>
          </a:p>
        </p:txBody>
      </p:sp>
      <p:sp>
        <p:nvSpPr>
          <p:cNvPr id="5" name="Footer Placeholder 2">
            <a:extLst>
              <a:ext uri="{FF2B5EF4-FFF2-40B4-BE49-F238E27FC236}">
                <a16:creationId xmlns:a16="http://schemas.microsoft.com/office/drawing/2014/main" id="{70DD4D4D-9EC9-8C10-7DCA-55DC62AB2FEF}"/>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latin typeface="Asap Condensed" pitchFamily="2" charset="0"/>
              </a:rPr>
              <a:t>12    |   HOME Downpayment Assistance</a:t>
            </a:r>
          </a:p>
        </p:txBody>
      </p:sp>
    </p:spTree>
    <p:extLst>
      <p:ext uri="{BB962C8B-B14F-4D97-AF65-F5344CB8AC3E}">
        <p14:creationId xmlns:p14="http://schemas.microsoft.com/office/powerpoint/2010/main" val="305103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76619-ED32-6D06-4788-2CA4CF322D8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56D1C4A-CDFA-EEB4-5F76-52DFA8E4B8B8}"/>
              </a:ext>
            </a:extLst>
          </p:cNvPr>
          <p:cNvSpPr>
            <a:spLocks noGrp="1"/>
          </p:cNvSpPr>
          <p:nvPr>
            <p:ph type="title" idx="4294967295"/>
          </p:nvPr>
        </p:nvSpPr>
        <p:spPr>
          <a:xfrm>
            <a:off x="685801" y="402315"/>
            <a:ext cx="10820400" cy="6658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rPr>
              <a:t>Questions?</a:t>
            </a:r>
          </a:p>
        </p:txBody>
      </p:sp>
      <p:sp>
        <p:nvSpPr>
          <p:cNvPr id="4" name="Text Placeholder 3">
            <a:extLst>
              <a:ext uri="{FF2B5EF4-FFF2-40B4-BE49-F238E27FC236}">
                <a16:creationId xmlns:a16="http://schemas.microsoft.com/office/drawing/2014/main" id="{91866714-73F3-9100-3422-85F5C66BB85B}"/>
              </a:ext>
            </a:extLst>
          </p:cNvPr>
          <p:cNvSpPr>
            <a:spLocks noGrp="1"/>
          </p:cNvSpPr>
          <p:nvPr>
            <p:ph type="body" sz="quarter" idx="17"/>
          </p:nvPr>
        </p:nvSpPr>
        <p:spPr/>
        <p:txBody>
          <a:bodyPr/>
          <a:lstStyle/>
          <a:p>
            <a:r>
              <a:rPr lang="en-US" dirty="0"/>
              <a:t>Is it worth it?</a:t>
            </a:r>
          </a:p>
        </p:txBody>
      </p:sp>
      <p:sp>
        <p:nvSpPr>
          <p:cNvPr id="3" name="Text Placeholder 2">
            <a:extLst>
              <a:ext uri="{FF2B5EF4-FFF2-40B4-BE49-F238E27FC236}">
                <a16:creationId xmlns:a16="http://schemas.microsoft.com/office/drawing/2014/main" id="{A892F90C-63A4-3B11-3015-7B815AA29D4E}"/>
              </a:ext>
            </a:extLst>
          </p:cNvPr>
          <p:cNvSpPr>
            <a:spLocks noGrp="1"/>
          </p:cNvSpPr>
          <p:nvPr>
            <p:ph type="body" sz="quarter" idx="16"/>
          </p:nvPr>
        </p:nvSpPr>
        <p:spPr/>
        <p:txBody>
          <a:bodyPr/>
          <a:lstStyle/>
          <a:p>
            <a:r>
              <a:rPr lang="en-US" dirty="0"/>
              <a:t>Worthy debate – focus on demand or supply?</a:t>
            </a:r>
          </a:p>
          <a:p>
            <a:r>
              <a:rPr lang="en-US" dirty="0"/>
              <a:t>Value of affordable homeownership for the housing spectrum</a:t>
            </a:r>
          </a:p>
          <a:p>
            <a:r>
              <a:rPr lang="en-US" dirty="0"/>
              <a:t>Local funding unlocks State match</a:t>
            </a:r>
          </a:p>
          <a:p>
            <a:r>
              <a:rPr lang="en-US" dirty="0"/>
              <a:t>CLTs and permanent affordability sweeten the deal</a:t>
            </a:r>
          </a:p>
        </p:txBody>
      </p:sp>
      <p:sp>
        <p:nvSpPr>
          <p:cNvPr id="5" name="Footer Placeholder 2">
            <a:extLst>
              <a:ext uri="{FF2B5EF4-FFF2-40B4-BE49-F238E27FC236}">
                <a16:creationId xmlns:a16="http://schemas.microsoft.com/office/drawing/2014/main" id="{1CFECCC1-08BA-6CFA-88D1-F5636C098E18}"/>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latin typeface="Asap Condensed" pitchFamily="2" charset="0"/>
              </a:rPr>
              <a:t>13    |   HOME Downpayment Assistance</a:t>
            </a:r>
          </a:p>
        </p:txBody>
      </p:sp>
    </p:spTree>
    <p:extLst>
      <p:ext uri="{BB962C8B-B14F-4D97-AF65-F5344CB8AC3E}">
        <p14:creationId xmlns:p14="http://schemas.microsoft.com/office/powerpoint/2010/main" val="1464956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6BCD-F3D6-4A7E-C4E8-5CAEDC3DCB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34B647-8A1A-9004-688F-06A421C88D6D}"/>
              </a:ext>
            </a:extLst>
          </p:cNvPr>
          <p:cNvSpPr>
            <a:spLocks noGrp="1"/>
          </p:cNvSpPr>
          <p:nvPr>
            <p:ph type="title" idx="4294967295"/>
          </p:nvPr>
        </p:nvSpPr>
        <p:spPr>
          <a:xfrm>
            <a:off x="685801" y="402315"/>
            <a:ext cx="10820400" cy="6658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rPr>
              <a:t>Questions?</a:t>
            </a:r>
          </a:p>
        </p:txBody>
      </p:sp>
      <p:sp>
        <p:nvSpPr>
          <p:cNvPr id="4" name="Text Placeholder 3">
            <a:extLst>
              <a:ext uri="{FF2B5EF4-FFF2-40B4-BE49-F238E27FC236}">
                <a16:creationId xmlns:a16="http://schemas.microsoft.com/office/drawing/2014/main" id="{C602B02D-7514-78C5-B533-0CDA0571B6BD}"/>
              </a:ext>
            </a:extLst>
          </p:cNvPr>
          <p:cNvSpPr>
            <a:spLocks noGrp="1"/>
          </p:cNvSpPr>
          <p:nvPr>
            <p:ph type="body" sz="quarter" idx="17"/>
          </p:nvPr>
        </p:nvSpPr>
        <p:spPr/>
        <p:txBody>
          <a:bodyPr/>
          <a:lstStyle/>
          <a:p>
            <a:r>
              <a:rPr lang="en-US" dirty="0"/>
              <a:t>Why HOME instead of CDBG?</a:t>
            </a:r>
          </a:p>
        </p:txBody>
      </p:sp>
      <p:sp>
        <p:nvSpPr>
          <p:cNvPr id="3" name="Text Placeholder 2">
            <a:extLst>
              <a:ext uri="{FF2B5EF4-FFF2-40B4-BE49-F238E27FC236}">
                <a16:creationId xmlns:a16="http://schemas.microsoft.com/office/drawing/2014/main" id="{4FBC70DF-AED1-E318-8BC0-64BAB44DBE89}"/>
              </a:ext>
            </a:extLst>
          </p:cNvPr>
          <p:cNvSpPr>
            <a:spLocks noGrp="1"/>
          </p:cNvSpPr>
          <p:nvPr>
            <p:ph type="body" sz="quarter" idx="16"/>
          </p:nvPr>
        </p:nvSpPr>
        <p:spPr/>
        <p:txBody>
          <a:bodyPr/>
          <a:lstStyle/>
          <a:p>
            <a:r>
              <a:rPr lang="en-US" dirty="0"/>
              <a:t>More demand for multiple other uses of CDBG in our community</a:t>
            </a:r>
          </a:p>
          <a:p>
            <a:pPr lvl="1"/>
            <a:r>
              <a:rPr lang="en-US" dirty="0"/>
              <a:t>Microenterprise</a:t>
            </a:r>
          </a:p>
          <a:p>
            <a:pPr lvl="1"/>
            <a:r>
              <a:rPr lang="en-US" dirty="0"/>
              <a:t>Public services</a:t>
            </a:r>
          </a:p>
          <a:p>
            <a:pPr lvl="1"/>
            <a:r>
              <a:rPr lang="en-US" dirty="0"/>
              <a:t>Capacity building</a:t>
            </a:r>
          </a:p>
          <a:p>
            <a:pPr lvl="1"/>
            <a:r>
              <a:rPr lang="en-US" dirty="0"/>
              <a:t>Section 108 loan payments</a:t>
            </a:r>
          </a:p>
          <a:p>
            <a:pPr lvl="1"/>
            <a:r>
              <a:rPr lang="en-US" dirty="0"/>
              <a:t>Housing services for TBRA</a:t>
            </a:r>
          </a:p>
          <a:p>
            <a:pPr lvl="1"/>
            <a:r>
              <a:rPr lang="en-US" dirty="0"/>
              <a:t>Admin</a:t>
            </a:r>
          </a:p>
          <a:p>
            <a:r>
              <a:rPr lang="en-US" dirty="0"/>
              <a:t>Once you have documentation sorted out, HOME allows greater funding flexibility</a:t>
            </a:r>
          </a:p>
        </p:txBody>
      </p:sp>
      <p:sp>
        <p:nvSpPr>
          <p:cNvPr id="5" name="Footer Placeholder 2">
            <a:extLst>
              <a:ext uri="{FF2B5EF4-FFF2-40B4-BE49-F238E27FC236}">
                <a16:creationId xmlns:a16="http://schemas.microsoft.com/office/drawing/2014/main" id="{E9F4AB38-929D-C23D-85A4-0895C23E1AE3}"/>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latin typeface="Asap Condensed" pitchFamily="2" charset="0"/>
              </a:rPr>
              <a:t>14    |   HOME Downpayment Assistance</a:t>
            </a:r>
          </a:p>
        </p:txBody>
      </p:sp>
    </p:spTree>
    <p:extLst>
      <p:ext uri="{BB962C8B-B14F-4D97-AF65-F5344CB8AC3E}">
        <p14:creationId xmlns:p14="http://schemas.microsoft.com/office/powerpoint/2010/main" val="3410318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5A1BBF-644B-A367-99FB-9CD20B1B68EA}"/>
              </a:ext>
            </a:extLst>
          </p:cNvPr>
          <p:cNvSpPr>
            <a:spLocks noGrp="1"/>
          </p:cNvSpPr>
          <p:nvPr>
            <p:ph type="title" idx="4294967295"/>
          </p:nvPr>
        </p:nvSpPr>
        <p:spPr>
          <a:xfrm>
            <a:off x="685801" y="402315"/>
            <a:ext cx="10820400" cy="6658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rPr>
              <a:t>Cit</a:t>
            </a:r>
            <a:r>
              <a:rPr lang="en-US" sz="4000" dirty="0">
                <a:solidFill>
                  <a:schemeClr val="tx2"/>
                </a:solidFill>
                <a:latin typeface="IBM Plex Sans SemiBold" panose="020B0703050203000203" pitchFamily="34" charset="0"/>
                <a:ea typeface="+mn-ea"/>
                <a:cs typeface="+mn-cs"/>
              </a:rPr>
              <a:t>y of Vancouver, WA</a:t>
            </a:r>
            <a:endPar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endParaRPr>
          </a:p>
        </p:txBody>
      </p:sp>
      <p:sp>
        <p:nvSpPr>
          <p:cNvPr id="4" name="Text Placeholder 3">
            <a:extLst>
              <a:ext uri="{FF2B5EF4-FFF2-40B4-BE49-F238E27FC236}">
                <a16:creationId xmlns:a16="http://schemas.microsoft.com/office/drawing/2014/main" id="{526A28CA-ECCF-37F5-7A8A-3BD3F0DA13DA}"/>
              </a:ext>
            </a:extLst>
          </p:cNvPr>
          <p:cNvSpPr>
            <a:spLocks noGrp="1"/>
          </p:cNvSpPr>
          <p:nvPr>
            <p:ph type="body" sz="quarter" idx="17"/>
          </p:nvPr>
        </p:nvSpPr>
        <p:spPr/>
        <p:txBody>
          <a:bodyPr/>
          <a:lstStyle/>
          <a:p>
            <a:r>
              <a:rPr lang="en-US" dirty="0"/>
              <a:t>Rents growing faster than incomes</a:t>
            </a:r>
          </a:p>
        </p:txBody>
      </p:sp>
      <p:sp>
        <p:nvSpPr>
          <p:cNvPr id="3" name="Text Placeholder 2">
            <a:extLst>
              <a:ext uri="{FF2B5EF4-FFF2-40B4-BE49-F238E27FC236}">
                <a16:creationId xmlns:a16="http://schemas.microsoft.com/office/drawing/2014/main" id="{CB8C9267-135F-759E-CA23-D928621F81BA}"/>
              </a:ext>
            </a:extLst>
          </p:cNvPr>
          <p:cNvSpPr>
            <a:spLocks noGrp="1"/>
          </p:cNvSpPr>
          <p:nvPr>
            <p:ph type="body" sz="quarter" idx="16"/>
          </p:nvPr>
        </p:nvSpPr>
        <p:spPr/>
        <p:txBody>
          <a:bodyPr/>
          <a:lstStyle/>
          <a:p>
            <a:r>
              <a:rPr lang="en-US" dirty="0"/>
              <a:t>Population ~200,000</a:t>
            </a:r>
          </a:p>
          <a:p>
            <a:r>
              <a:rPr lang="en-US" dirty="0"/>
              <a:t>Neighbor of Portland, OR</a:t>
            </a:r>
          </a:p>
          <a:p>
            <a:r>
              <a:rPr lang="en-US" dirty="0"/>
              <a:t>Median home price ~$500,000</a:t>
            </a:r>
          </a:p>
          <a:p>
            <a:r>
              <a:rPr lang="en-US" dirty="0"/>
              <a:t>Median household income ~$120,000 </a:t>
            </a:r>
          </a:p>
          <a:p>
            <a:r>
              <a:rPr lang="en-US" dirty="0"/>
              <a:t>CDBG since 2003, HOME since 2009</a:t>
            </a:r>
          </a:p>
          <a:p>
            <a:r>
              <a:rPr lang="en-US" dirty="0"/>
              <a:t>~$3M per year</a:t>
            </a:r>
          </a:p>
          <a:p>
            <a:r>
              <a:rPr lang="en-US" dirty="0"/>
              <a:t>~5 homes DPA per year</a:t>
            </a:r>
          </a:p>
          <a:p>
            <a:endParaRPr lang="en-US" dirty="0"/>
          </a:p>
        </p:txBody>
      </p:sp>
      <p:sp>
        <p:nvSpPr>
          <p:cNvPr id="5" name="Footer Placeholder 2">
            <a:extLst>
              <a:ext uri="{FF2B5EF4-FFF2-40B4-BE49-F238E27FC236}">
                <a16:creationId xmlns:a16="http://schemas.microsoft.com/office/drawing/2014/main" id="{08BC35B1-3717-6A12-E001-10ECA1375BED}"/>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fld id="{3AB70A37-1FB8-49BB-A7B6-078DFF2323D5}" type="slidenum">
              <a:rPr lang="en-US" sz="1400" smtClean="0">
                <a:latin typeface="Asap Condensed" pitchFamily="2" charset="0"/>
              </a:rPr>
              <a:pPr marL="0" indent="0">
                <a:buNone/>
              </a:pPr>
              <a:t>2</a:t>
            </a:fld>
            <a:r>
              <a:rPr lang="en-US" sz="1400" dirty="0">
                <a:latin typeface="Asap Condensed" pitchFamily="2" charset="0"/>
              </a:rPr>
              <a:t>    |   HOME Downpayment Assistance</a:t>
            </a:r>
          </a:p>
        </p:txBody>
      </p:sp>
      <p:pic>
        <p:nvPicPr>
          <p:cNvPr id="13" name="Picture 12" descr="A picture containing mountain, outdoor, sky, water&#10;&#10;AI-generated content may be incorrect.">
            <a:extLst>
              <a:ext uri="{FF2B5EF4-FFF2-40B4-BE49-F238E27FC236}">
                <a16:creationId xmlns:a16="http://schemas.microsoft.com/office/drawing/2014/main" id="{0C1CFB91-009E-5E2A-7399-79532D834895}"/>
              </a:ext>
            </a:extLst>
          </p:cNvPr>
          <p:cNvPicPr>
            <a:picLocks noChangeAspect="1"/>
          </p:cNvPicPr>
          <p:nvPr/>
        </p:nvPicPr>
        <p:blipFill>
          <a:blip r:embed="rId3"/>
          <a:srcRect l="20788"/>
          <a:stretch>
            <a:fillRect/>
          </a:stretch>
        </p:blipFill>
        <p:spPr>
          <a:xfrm>
            <a:off x="6816434" y="1039311"/>
            <a:ext cx="5083861" cy="2157559"/>
          </a:xfrm>
          <a:prstGeom prst="rect">
            <a:avLst/>
          </a:prstGeom>
        </p:spPr>
      </p:pic>
      <p:pic>
        <p:nvPicPr>
          <p:cNvPr id="15" name="Picture 14" descr="A picture containing tree, outdoor, sky, street&#10;&#10;AI-generated content may be incorrect.">
            <a:extLst>
              <a:ext uri="{FF2B5EF4-FFF2-40B4-BE49-F238E27FC236}">
                <a16:creationId xmlns:a16="http://schemas.microsoft.com/office/drawing/2014/main" id="{0EB6E46B-52CB-5380-2B9C-E83E1FD7F164}"/>
              </a:ext>
            </a:extLst>
          </p:cNvPr>
          <p:cNvPicPr>
            <a:picLocks noChangeAspect="1"/>
          </p:cNvPicPr>
          <p:nvPr/>
        </p:nvPicPr>
        <p:blipFill>
          <a:blip r:embed="rId4">
            <a:extLst>
              <a:ext uri="{28A0092B-C50C-407E-A947-70E740481C1C}">
                <a14:useLocalDpi xmlns:a14="http://schemas.microsoft.com/office/drawing/2010/main" val="0"/>
              </a:ext>
            </a:extLst>
          </a:blip>
          <a:srcRect l="28159" r="3188"/>
          <a:stretch>
            <a:fillRect/>
          </a:stretch>
        </p:blipFill>
        <p:spPr>
          <a:xfrm>
            <a:off x="9101402" y="3351717"/>
            <a:ext cx="2798894" cy="2293433"/>
          </a:xfrm>
          <a:prstGeom prst="rect">
            <a:avLst/>
          </a:prstGeom>
        </p:spPr>
      </p:pic>
      <p:pic>
        <p:nvPicPr>
          <p:cNvPr id="17" name="Picture 16" descr="A picture containing tree, flower, outdoor, sky&#10;&#10;AI-generated content may be incorrect.">
            <a:extLst>
              <a:ext uri="{FF2B5EF4-FFF2-40B4-BE49-F238E27FC236}">
                <a16:creationId xmlns:a16="http://schemas.microsoft.com/office/drawing/2014/main" id="{0354C76C-A4B5-515F-ED04-E267EB32CB72}"/>
              </a:ext>
            </a:extLst>
          </p:cNvPr>
          <p:cNvPicPr>
            <a:picLocks noChangeAspect="1"/>
          </p:cNvPicPr>
          <p:nvPr/>
        </p:nvPicPr>
        <p:blipFill>
          <a:blip r:embed="rId5">
            <a:extLst>
              <a:ext uri="{28A0092B-C50C-407E-A947-70E740481C1C}">
                <a14:useLocalDpi xmlns:a14="http://schemas.microsoft.com/office/drawing/2010/main" val="0"/>
              </a:ext>
            </a:extLst>
          </a:blip>
          <a:srcRect l="46877" t="14375" r="10943" b="24866"/>
          <a:stretch>
            <a:fillRect/>
          </a:stretch>
        </p:blipFill>
        <p:spPr>
          <a:xfrm>
            <a:off x="6816434" y="3341765"/>
            <a:ext cx="2213761" cy="2303385"/>
          </a:xfrm>
          <a:prstGeom prst="rect">
            <a:avLst/>
          </a:prstGeom>
        </p:spPr>
      </p:pic>
    </p:spTree>
    <p:extLst>
      <p:ext uri="{BB962C8B-B14F-4D97-AF65-F5344CB8AC3E}">
        <p14:creationId xmlns:p14="http://schemas.microsoft.com/office/powerpoint/2010/main" val="2648222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7682D7-CF7D-6636-4AB5-E015A656C28C}"/>
              </a:ext>
            </a:extLst>
          </p:cNvPr>
          <p:cNvSpPr>
            <a:spLocks noGrp="1"/>
          </p:cNvSpPr>
          <p:nvPr>
            <p:ph type="title" idx="4294967295"/>
          </p:nvPr>
        </p:nvSpPr>
        <p:spPr>
          <a:xfrm>
            <a:off x="685800" y="407476"/>
            <a:ext cx="10812847" cy="7357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chemeClr val="bg1"/>
                </a:solidFill>
                <a:effectLst/>
                <a:uLnTx/>
                <a:uFillTx/>
                <a:latin typeface="IBM Plex Sans SemiBold" panose="020B0703050203000203" pitchFamily="34" charset="0"/>
                <a:ea typeface="+mn-ea"/>
                <a:cs typeface="+mn-cs"/>
              </a:rPr>
              <a:t>Thank You</a:t>
            </a:r>
          </a:p>
        </p:txBody>
      </p:sp>
      <p:sp>
        <p:nvSpPr>
          <p:cNvPr id="5" name="Text Placeholder 4">
            <a:extLst>
              <a:ext uri="{FF2B5EF4-FFF2-40B4-BE49-F238E27FC236}">
                <a16:creationId xmlns:a16="http://schemas.microsoft.com/office/drawing/2014/main" id="{55729D83-B47D-1E8F-31AA-9009E7035FB6}"/>
              </a:ext>
            </a:extLst>
          </p:cNvPr>
          <p:cNvSpPr>
            <a:spLocks noGrp="1"/>
          </p:cNvSpPr>
          <p:nvPr>
            <p:ph type="body" sz="quarter" idx="13"/>
          </p:nvPr>
        </p:nvSpPr>
        <p:spPr>
          <a:xfrm>
            <a:off x="685800" y="5256824"/>
            <a:ext cx="10812847" cy="695809"/>
          </a:xfrm>
        </p:spPr>
        <p:txBody>
          <a:bodyPr/>
          <a:lstStyle/>
          <a:p>
            <a:r>
              <a:rPr lang="en-US" dirty="0">
                <a:hlinkClick r:id="rId3">
                  <a:extLst>
                    <a:ext uri="{A12FA001-AC4F-418D-AE19-62706E023703}">
                      <ahyp:hlinkClr xmlns:ahyp="http://schemas.microsoft.com/office/drawing/2018/hyperlinkcolor" val="tx"/>
                    </a:ext>
                  </a:extLst>
                </a:hlinkClick>
              </a:rPr>
              <a:t>Ian.Alger@cityofvancouver.us</a:t>
            </a:r>
            <a:r>
              <a:rPr lang="en-US" dirty="0"/>
              <a:t> | 360-953-071 | cityofvancouver.us</a:t>
            </a:r>
          </a:p>
        </p:txBody>
      </p:sp>
      <p:pic>
        <p:nvPicPr>
          <p:cNvPr id="8" name="Picture Placeholder 7">
            <a:extLst>
              <a:ext uri="{FF2B5EF4-FFF2-40B4-BE49-F238E27FC236}">
                <a16:creationId xmlns:a16="http://schemas.microsoft.com/office/drawing/2014/main" id="{AD67BE0A-E12B-37C8-ED68-2A6473F55D39}"/>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12412" t="35029" r="864" b="28047"/>
          <a:stretch/>
        </p:blipFill>
        <p:spPr>
          <a:xfrm>
            <a:off x="0" y="1530626"/>
            <a:ext cx="12193587" cy="3446028"/>
          </a:xfrm>
        </p:spPr>
      </p:pic>
      <p:sp>
        <p:nvSpPr>
          <p:cNvPr id="2" name="Footer Placeholder 2">
            <a:extLst>
              <a:ext uri="{FF2B5EF4-FFF2-40B4-BE49-F238E27FC236}">
                <a16:creationId xmlns:a16="http://schemas.microsoft.com/office/drawing/2014/main" id="{FC7567EA-510D-262B-EECB-855C652F45B3}"/>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solidFill>
                  <a:schemeClr val="bg1"/>
                </a:solidFill>
                <a:latin typeface="Asap Condensed" pitchFamily="2" charset="0"/>
              </a:rPr>
              <a:t>15    |   HOME Downpayment Assistance</a:t>
            </a:r>
          </a:p>
        </p:txBody>
      </p:sp>
    </p:spTree>
    <p:extLst>
      <p:ext uri="{BB962C8B-B14F-4D97-AF65-F5344CB8AC3E}">
        <p14:creationId xmlns:p14="http://schemas.microsoft.com/office/powerpoint/2010/main" val="3477293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E44EF-5798-943F-67F7-E7A49450236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213F3D5-D91B-F8AD-2E96-5972C986768B}"/>
              </a:ext>
            </a:extLst>
          </p:cNvPr>
          <p:cNvSpPr>
            <a:spLocks noGrp="1"/>
          </p:cNvSpPr>
          <p:nvPr>
            <p:ph type="title" idx="4294967295"/>
          </p:nvPr>
        </p:nvSpPr>
        <p:spPr>
          <a:xfrm>
            <a:off x="685801" y="402315"/>
            <a:ext cx="10820400" cy="6658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dirty="0">
                <a:solidFill>
                  <a:schemeClr val="tx2"/>
                </a:solidFill>
                <a:latin typeface="IBM Plex Sans SemiBold" panose="020B0703050203000203" pitchFamily="34" charset="0"/>
                <a:ea typeface="+mn-ea"/>
                <a:cs typeface="+mn-cs"/>
              </a:rPr>
              <a:t>Partner Agencies</a:t>
            </a:r>
            <a:endPar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endParaRPr>
          </a:p>
        </p:txBody>
      </p:sp>
      <p:sp>
        <p:nvSpPr>
          <p:cNvPr id="6" name="Text Placeholder 5">
            <a:extLst>
              <a:ext uri="{FF2B5EF4-FFF2-40B4-BE49-F238E27FC236}">
                <a16:creationId xmlns:a16="http://schemas.microsoft.com/office/drawing/2014/main" id="{5C1E95F8-A740-09BB-2127-F89EF67A4448}"/>
              </a:ext>
            </a:extLst>
          </p:cNvPr>
          <p:cNvSpPr>
            <a:spLocks noGrp="1"/>
          </p:cNvSpPr>
          <p:nvPr>
            <p:ph type="body" sz="quarter" idx="17"/>
          </p:nvPr>
        </p:nvSpPr>
        <p:spPr>
          <a:xfrm>
            <a:off x="685800" y="1116594"/>
            <a:ext cx="5098774" cy="430853"/>
          </a:xfrm>
        </p:spPr>
        <p:txBody>
          <a:bodyPr/>
          <a:lstStyle/>
          <a:p>
            <a:r>
              <a:rPr lang="en-US" dirty="0"/>
              <a:t>Proud Ground</a:t>
            </a:r>
          </a:p>
        </p:txBody>
      </p:sp>
      <p:sp>
        <p:nvSpPr>
          <p:cNvPr id="9" name="Text Placeholder 8">
            <a:extLst>
              <a:ext uri="{FF2B5EF4-FFF2-40B4-BE49-F238E27FC236}">
                <a16:creationId xmlns:a16="http://schemas.microsoft.com/office/drawing/2014/main" id="{FE22EF7D-D1AF-1AC1-2FBF-7F5BFDFF73C0}"/>
              </a:ext>
            </a:extLst>
          </p:cNvPr>
          <p:cNvSpPr>
            <a:spLocks noGrp="1"/>
          </p:cNvSpPr>
          <p:nvPr>
            <p:ph type="body" sz="quarter" idx="18"/>
          </p:nvPr>
        </p:nvSpPr>
        <p:spPr/>
        <p:txBody>
          <a:bodyPr/>
          <a:lstStyle/>
          <a:p>
            <a:r>
              <a:rPr lang="en-US" dirty="0"/>
              <a:t>Community land trust</a:t>
            </a:r>
          </a:p>
          <a:p>
            <a:r>
              <a:rPr lang="en-US" dirty="0"/>
              <a:t>Oregon and Washington</a:t>
            </a:r>
          </a:p>
          <a:p>
            <a:r>
              <a:rPr lang="en-US" dirty="0"/>
              <a:t>Over 600 households since 1999</a:t>
            </a:r>
          </a:p>
          <a:p>
            <a:r>
              <a:rPr lang="en-US" dirty="0"/>
              <a:t>19 homes in Vancouver</a:t>
            </a:r>
          </a:p>
          <a:p>
            <a:pPr marL="742950" lvl="1" indent="-285750">
              <a:buFont typeface="Arial" panose="020B0604020202020204" pitchFamily="34" charset="0"/>
              <a:buChar char="•"/>
            </a:pPr>
            <a:r>
              <a:rPr lang="en-US" sz="2400" dirty="0"/>
              <a:t>CDBG</a:t>
            </a:r>
          </a:p>
          <a:p>
            <a:pPr marL="742950" lvl="1" indent="-285750">
              <a:buFont typeface="Arial" panose="020B0604020202020204" pitchFamily="34" charset="0"/>
              <a:buChar char="•"/>
            </a:pPr>
            <a:r>
              <a:rPr lang="en-US" sz="2400" dirty="0"/>
              <a:t>HOME</a:t>
            </a:r>
          </a:p>
          <a:p>
            <a:pPr marL="742950" lvl="1" indent="-285750">
              <a:buFont typeface="Arial" panose="020B0604020202020204" pitchFamily="34" charset="0"/>
              <a:buChar char="•"/>
            </a:pPr>
            <a:r>
              <a:rPr lang="en-US" sz="2400" dirty="0"/>
              <a:t>AHF</a:t>
            </a:r>
          </a:p>
        </p:txBody>
      </p:sp>
      <p:sp>
        <p:nvSpPr>
          <p:cNvPr id="3" name="Footer Placeholder 2">
            <a:extLst>
              <a:ext uri="{FF2B5EF4-FFF2-40B4-BE49-F238E27FC236}">
                <a16:creationId xmlns:a16="http://schemas.microsoft.com/office/drawing/2014/main" id="{50E399B5-69BB-98F1-DEBD-92004CC12ED0}"/>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fld id="{3AB70A37-1FB8-49BB-A7B6-078DFF2323D5}" type="slidenum">
              <a:rPr lang="en-US" sz="1400" smtClean="0">
                <a:latin typeface="Asap Condensed" pitchFamily="2" charset="0"/>
              </a:rPr>
              <a:pPr marL="0" indent="0">
                <a:buNone/>
              </a:pPr>
              <a:t>3</a:t>
            </a:fld>
            <a:r>
              <a:rPr lang="en-US" sz="1400" dirty="0">
                <a:latin typeface="Asap Condensed" pitchFamily="2" charset="0"/>
              </a:rPr>
              <a:t>    |   HOME Downpayment Assistance</a:t>
            </a:r>
          </a:p>
        </p:txBody>
      </p:sp>
      <p:pic>
        <p:nvPicPr>
          <p:cNvPr id="1026" name="Picture 2">
            <a:extLst>
              <a:ext uri="{FF2B5EF4-FFF2-40B4-BE49-F238E27FC236}">
                <a16:creationId xmlns:a16="http://schemas.microsoft.com/office/drawing/2014/main" id="{9ADB785A-29BE-01EC-AF2D-6FE45A183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773" y="441750"/>
            <a:ext cx="23812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ollage of houses&#10;&#10;AI-generated content may be incorrect.">
            <a:extLst>
              <a:ext uri="{FF2B5EF4-FFF2-40B4-BE49-F238E27FC236}">
                <a16:creationId xmlns:a16="http://schemas.microsoft.com/office/drawing/2014/main" id="{3962E7A2-9681-2645-822C-8299E141465D}"/>
              </a:ext>
            </a:extLst>
          </p:cNvPr>
          <p:cNvPicPr>
            <a:picLocks noChangeAspect="1"/>
          </p:cNvPicPr>
          <p:nvPr/>
        </p:nvPicPr>
        <p:blipFill>
          <a:blip r:embed="rId4"/>
          <a:stretch>
            <a:fillRect/>
          </a:stretch>
        </p:blipFill>
        <p:spPr>
          <a:xfrm>
            <a:off x="6553528" y="2176463"/>
            <a:ext cx="4625741" cy="3322608"/>
          </a:xfrm>
          <a:prstGeom prst="rect">
            <a:avLst/>
          </a:prstGeom>
        </p:spPr>
      </p:pic>
    </p:spTree>
    <p:extLst>
      <p:ext uri="{BB962C8B-B14F-4D97-AF65-F5344CB8AC3E}">
        <p14:creationId xmlns:p14="http://schemas.microsoft.com/office/powerpoint/2010/main" val="1663623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5F8BB-AABE-7650-80FD-92EFDBC0C531}"/>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3CA6FA85-B296-6A65-2D27-4F80B9C9B4FD}"/>
              </a:ext>
            </a:extLst>
          </p:cNvPr>
          <p:cNvSpPr>
            <a:spLocks noGrp="1"/>
          </p:cNvSpPr>
          <p:nvPr>
            <p:ph type="title" idx="4294967295"/>
          </p:nvPr>
        </p:nvSpPr>
        <p:spPr>
          <a:xfrm>
            <a:off x="685800" y="416942"/>
            <a:ext cx="5029200" cy="141146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00334A"/>
                </a:solidFill>
                <a:effectLst/>
                <a:uLnTx/>
                <a:uFillTx/>
                <a:latin typeface="IBM Plex Sans SemiBold" panose="020B0703050203000203" pitchFamily="34" charset="0"/>
                <a:ea typeface="+mn-ea"/>
                <a:cs typeface="+mn-cs"/>
              </a:rPr>
              <a:t>Tatyana</a:t>
            </a:r>
          </a:p>
        </p:txBody>
      </p:sp>
      <p:sp>
        <p:nvSpPr>
          <p:cNvPr id="7" name="Text Placeholder 6">
            <a:extLst>
              <a:ext uri="{FF2B5EF4-FFF2-40B4-BE49-F238E27FC236}">
                <a16:creationId xmlns:a16="http://schemas.microsoft.com/office/drawing/2014/main" id="{7B8B67C7-FA9E-FD78-D389-19C65201280F}"/>
              </a:ext>
            </a:extLst>
          </p:cNvPr>
          <p:cNvSpPr>
            <a:spLocks noGrp="1"/>
          </p:cNvSpPr>
          <p:nvPr>
            <p:ph type="body" sz="quarter" idx="16"/>
          </p:nvPr>
        </p:nvSpPr>
        <p:spPr>
          <a:xfrm>
            <a:off x="685800" y="1117539"/>
            <a:ext cx="5029200" cy="576262"/>
          </a:xfrm>
        </p:spPr>
        <p:txBody>
          <a:bodyPr/>
          <a:lstStyle/>
          <a:p>
            <a:r>
              <a:rPr lang="en-US" dirty="0"/>
              <a:t>From Refugee to Proud Homeowner</a:t>
            </a:r>
          </a:p>
        </p:txBody>
      </p:sp>
      <p:sp>
        <p:nvSpPr>
          <p:cNvPr id="6" name="Text Placeholder 5">
            <a:extLst>
              <a:ext uri="{FF2B5EF4-FFF2-40B4-BE49-F238E27FC236}">
                <a16:creationId xmlns:a16="http://schemas.microsoft.com/office/drawing/2014/main" id="{6B1B4390-4FA9-DCCF-AD34-CA3AB02FC93B}"/>
              </a:ext>
            </a:extLst>
          </p:cNvPr>
          <p:cNvSpPr>
            <a:spLocks noGrp="1"/>
          </p:cNvSpPr>
          <p:nvPr>
            <p:ph type="body" sz="quarter" idx="15"/>
          </p:nvPr>
        </p:nvSpPr>
        <p:spPr>
          <a:xfrm>
            <a:off x="685800" y="2682801"/>
            <a:ext cx="5029200" cy="491366"/>
          </a:xfrm>
        </p:spPr>
        <p:txBody>
          <a:bodyPr/>
          <a:lstStyle/>
          <a:p>
            <a:r>
              <a:rPr lang="en-US" dirty="0"/>
              <a:t>Overcoming obstacles</a:t>
            </a:r>
          </a:p>
          <a:p>
            <a:pPr marL="914400" lvl="1" indent="-457200">
              <a:buFont typeface="Arial" panose="020B0604020202020204" pitchFamily="34" charset="0"/>
              <a:buChar char="•"/>
            </a:pPr>
            <a:r>
              <a:rPr lang="en-US" sz="2400" dirty="0"/>
              <a:t>Housing counseling</a:t>
            </a:r>
          </a:p>
          <a:p>
            <a:pPr marL="914400" lvl="1" indent="-457200">
              <a:buFont typeface="Arial" panose="020B0604020202020204" pitchFamily="34" charset="0"/>
              <a:buChar char="•"/>
            </a:pPr>
            <a:r>
              <a:rPr lang="en-US" sz="2400" dirty="0"/>
              <a:t>Credit repair</a:t>
            </a:r>
          </a:p>
          <a:p>
            <a:r>
              <a:rPr lang="en-US" dirty="0"/>
              <a:t>A home with room to grow</a:t>
            </a:r>
          </a:p>
        </p:txBody>
      </p:sp>
      <p:pic>
        <p:nvPicPr>
          <p:cNvPr id="9" name="Picture Placeholder 8">
            <a:extLst>
              <a:ext uri="{FF2B5EF4-FFF2-40B4-BE49-F238E27FC236}">
                <a16:creationId xmlns:a16="http://schemas.microsoft.com/office/drawing/2014/main" id="{90351CCF-301D-EB48-B769-463246DB1DEF}"/>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476" r="17786" b="-140"/>
          <a:stretch>
            <a:fillRect/>
          </a:stretch>
        </p:blipFill>
        <p:spPr>
          <a:xfrm>
            <a:off x="6116783" y="614912"/>
            <a:ext cx="3046890" cy="5118511"/>
          </a:xfrm>
        </p:spPr>
      </p:pic>
      <p:pic>
        <p:nvPicPr>
          <p:cNvPr id="11" name="Picture Placeholder 10">
            <a:extLst>
              <a:ext uri="{FF2B5EF4-FFF2-40B4-BE49-F238E27FC236}">
                <a16:creationId xmlns:a16="http://schemas.microsoft.com/office/drawing/2014/main" id="{C3F0858F-5039-889A-53FE-85493E3B28F2}"/>
              </a:ext>
              <a:ext uri="{C183D7F6-B498-43B3-948B-1728B52AA6E4}">
                <adec:decorative xmlns:adec="http://schemas.microsoft.com/office/drawing/2017/decorative" val="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3336" r="10685" b="23989"/>
          <a:stretch>
            <a:fillRect/>
          </a:stretch>
        </p:blipFill>
        <p:spPr>
          <a:xfrm>
            <a:off x="9374000" y="614912"/>
            <a:ext cx="2573125" cy="3278375"/>
          </a:xfrm>
        </p:spPr>
      </p:pic>
      <p:sp>
        <p:nvSpPr>
          <p:cNvPr id="2" name="Footer Placeholder 2">
            <a:extLst>
              <a:ext uri="{FF2B5EF4-FFF2-40B4-BE49-F238E27FC236}">
                <a16:creationId xmlns:a16="http://schemas.microsoft.com/office/drawing/2014/main" id="{AD8F984D-B8FC-6F42-AB78-DCDCD2BE0A7D}"/>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fld id="{3AB70A37-1FB8-49BB-A7B6-078DFF2323D5}" type="slidenum">
              <a:rPr lang="en-US" sz="1400" smtClean="0">
                <a:latin typeface="Asap Condensed" pitchFamily="2" charset="0"/>
              </a:rPr>
              <a:pPr marL="0" indent="0">
                <a:buNone/>
              </a:pPr>
              <a:t>4</a:t>
            </a:fld>
            <a:r>
              <a:rPr lang="en-US" sz="1400" dirty="0">
                <a:latin typeface="Asap Condensed" pitchFamily="2" charset="0"/>
              </a:rPr>
              <a:t>    |   HOME Downpayment Assistance</a:t>
            </a:r>
          </a:p>
        </p:txBody>
      </p:sp>
      <p:pic>
        <p:nvPicPr>
          <p:cNvPr id="14" name="Picture 2">
            <a:extLst>
              <a:ext uri="{FF2B5EF4-FFF2-40B4-BE49-F238E27FC236}">
                <a16:creationId xmlns:a16="http://schemas.microsoft.com/office/drawing/2014/main" id="{1188EE86-1996-6EEB-EF74-7DC0141B6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4000" y="4240188"/>
            <a:ext cx="23812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774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B2F1E5-6C13-D182-83E8-C1E132F8A620}"/>
              </a:ext>
            </a:extLst>
          </p:cNvPr>
          <p:cNvSpPr>
            <a:spLocks noGrp="1"/>
          </p:cNvSpPr>
          <p:nvPr>
            <p:ph type="title" idx="4294967295"/>
          </p:nvPr>
        </p:nvSpPr>
        <p:spPr>
          <a:xfrm>
            <a:off x="685801" y="402315"/>
            <a:ext cx="10820400" cy="6658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dirty="0">
                <a:solidFill>
                  <a:schemeClr val="tx2"/>
                </a:solidFill>
                <a:latin typeface="IBM Plex Sans SemiBold" panose="020B0703050203000203" pitchFamily="34" charset="0"/>
                <a:ea typeface="+mn-ea"/>
                <a:cs typeface="+mn-cs"/>
              </a:rPr>
              <a:t>Partner Agencies</a:t>
            </a:r>
            <a:endPar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endParaRPr>
          </a:p>
        </p:txBody>
      </p:sp>
      <p:sp>
        <p:nvSpPr>
          <p:cNvPr id="6" name="Text Placeholder 5">
            <a:extLst>
              <a:ext uri="{FF2B5EF4-FFF2-40B4-BE49-F238E27FC236}">
                <a16:creationId xmlns:a16="http://schemas.microsoft.com/office/drawing/2014/main" id="{5BB8A218-AF6C-B17E-9603-97468A36A0E3}"/>
              </a:ext>
            </a:extLst>
          </p:cNvPr>
          <p:cNvSpPr>
            <a:spLocks noGrp="1"/>
          </p:cNvSpPr>
          <p:nvPr>
            <p:ph type="body" sz="quarter" idx="17"/>
          </p:nvPr>
        </p:nvSpPr>
        <p:spPr>
          <a:xfrm>
            <a:off x="685800" y="1116594"/>
            <a:ext cx="5098774" cy="430853"/>
          </a:xfrm>
        </p:spPr>
        <p:txBody>
          <a:bodyPr/>
          <a:lstStyle/>
          <a:p>
            <a:r>
              <a:rPr lang="en-US" dirty="0"/>
              <a:t>Evergreen Habitat for Humanity</a:t>
            </a:r>
          </a:p>
        </p:txBody>
      </p:sp>
      <p:sp>
        <p:nvSpPr>
          <p:cNvPr id="9" name="Text Placeholder 8">
            <a:extLst>
              <a:ext uri="{FF2B5EF4-FFF2-40B4-BE49-F238E27FC236}">
                <a16:creationId xmlns:a16="http://schemas.microsoft.com/office/drawing/2014/main" id="{C35D3B34-AFD0-ED22-0B6C-9B86BB5E5574}"/>
              </a:ext>
            </a:extLst>
          </p:cNvPr>
          <p:cNvSpPr>
            <a:spLocks noGrp="1"/>
          </p:cNvSpPr>
          <p:nvPr>
            <p:ph type="body" sz="quarter" idx="18"/>
          </p:nvPr>
        </p:nvSpPr>
        <p:spPr>
          <a:xfrm>
            <a:off x="6440799" y="2122452"/>
            <a:ext cx="5098774" cy="3379787"/>
          </a:xfrm>
        </p:spPr>
        <p:txBody>
          <a:bodyPr/>
          <a:lstStyle/>
          <a:p>
            <a:r>
              <a:rPr lang="en-US" dirty="0"/>
              <a:t>Builder and land trust</a:t>
            </a:r>
          </a:p>
          <a:p>
            <a:r>
              <a:rPr lang="en-US" dirty="0"/>
              <a:t>Vancouver and Clark County</a:t>
            </a:r>
          </a:p>
          <a:p>
            <a:r>
              <a:rPr lang="en-US" dirty="0"/>
              <a:t>~30 homebuyers per year</a:t>
            </a:r>
          </a:p>
          <a:p>
            <a:r>
              <a:rPr lang="en-US" dirty="0"/>
              <a:t>New construction, rehabs, and developer partnerships</a:t>
            </a:r>
          </a:p>
          <a:p>
            <a:pPr marL="0" indent="0">
              <a:buNone/>
            </a:pPr>
            <a:endParaRPr lang="en-US" dirty="0"/>
          </a:p>
          <a:p>
            <a:endParaRPr lang="en-US" dirty="0"/>
          </a:p>
        </p:txBody>
      </p:sp>
      <p:sp>
        <p:nvSpPr>
          <p:cNvPr id="3" name="Footer Placeholder 2">
            <a:extLst>
              <a:ext uri="{FF2B5EF4-FFF2-40B4-BE49-F238E27FC236}">
                <a16:creationId xmlns:a16="http://schemas.microsoft.com/office/drawing/2014/main" id="{12F04183-D334-2B90-AA14-33704F7F3786}"/>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fld id="{3AB70A37-1FB8-49BB-A7B6-078DFF2323D5}" type="slidenum">
              <a:rPr lang="en-US" sz="1400" smtClean="0">
                <a:latin typeface="Asap Condensed" pitchFamily="2" charset="0"/>
              </a:rPr>
              <a:pPr marL="0" indent="0">
                <a:buNone/>
              </a:pPr>
              <a:t>5</a:t>
            </a:fld>
            <a:r>
              <a:rPr lang="en-US" sz="1400" dirty="0">
                <a:latin typeface="Asap Condensed" pitchFamily="2" charset="0"/>
              </a:rPr>
              <a:t>    |   HOME Downpayment Assistance</a:t>
            </a:r>
          </a:p>
        </p:txBody>
      </p:sp>
      <p:pic>
        <p:nvPicPr>
          <p:cNvPr id="2054" name="Picture 6">
            <a:extLst>
              <a:ext uri="{FF2B5EF4-FFF2-40B4-BE49-F238E27FC236}">
                <a16:creationId xmlns:a16="http://schemas.microsoft.com/office/drawing/2014/main" id="{6B5FC93F-CA5D-3A1C-FB76-EB9F7DDF9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115" y="2006542"/>
            <a:ext cx="5082088" cy="33797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Evergreen Habitat For Humanity">
            <a:extLst>
              <a:ext uri="{FF2B5EF4-FFF2-40B4-BE49-F238E27FC236}">
                <a16:creationId xmlns:a16="http://schemas.microsoft.com/office/drawing/2014/main" id="{A708210E-A535-4248-FD79-41C52272C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0818" y="606918"/>
            <a:ext cx="2588756" cy="87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630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A535C-941F-27A3-8F27-EE61A034F66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EDC66E4-0D4E-3605-5709-8AF68E208D31}"/>
              </a:ext>
            </a:extLst>
          </p:cNvPr>
          <p:cNvSpPr>
            <a:spLocks noGrp="1"/>
          </p:cNvSpPr>
          <p:nvPr>
            <p:ph type="title" idx="4294967295"/>
          </p:nvPr>
        </p:nvSpPr>
        <p:spPr>
          <a:xfrm>
            <a:off x="685801" y="402315"/>
            <a:ext cx="10820400" cy="6658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dirty="0">
                <a:solidFill>
                  <a:schemeClr val="tx2"/>
                </a:solidFill>
                <a:latin typeface="IBM Plex Sans SemiBold" panose="020B0703050203000203" pitchFamily="34" charset="0"/>
                <a:ea typeface="+mn-ea"/>
                <a:cs typeface="+mn-cs"/>
              </a:rPr>
              <a:t>Habitat Homebuyers</a:t>
            </a:r>
            <a:endPar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endParaRPr>
          </a:p>
        </p:txBody>
      </p:sp>
      <p:sp>
        <p:nvSpPr>
          <p:cNvPr id="6" name="Text Placeholder 5">
            <a:extLst>
              <a:ext uri="{FF2B5EF4-FFF2-40B4-BE49-F238E27FC236}">
                <a16:creationId xmlns:a16="http://schemas.microsoft.com/office/drawing/2014/main" id="{AE26FB10-5D06-D981-DC5D-79DF47E638CC}"/>
              </a:ext>
            </a:extLst>
          </p:cNvPr>
          <p:cNvSpPr>
            <a:spLocks noGrp="1"/>
          </p:cNvSpPr>
          <p:nvPr>
            <p:ph type="body" sz="quarter" idx="17"/>
          </p:nvPr>
        </p:nvSpPr>
        <p:spPr>
          <a:xfrm>
            <a:off x="6667175" y="1281322"/>
            <a:ext cx="1143000" cy="430853"/>
          </a:xfrm>
        </p:spPr>
        <p:txBody>
          <a:bodyPr/>
          <a:lstStyle/>
          <a:p>
            <a:r>
              <a:rPr lang="en-US" dirty="0"/>
              <a:t>Noemi</a:t>
            </a:r>
          </a:p>
        </p:txBody>
      </p:sp>
      <p:sp>
        <p:nvSpPr>
          <p:cNvPr id="9" name="Text Placeholder 8">
            <a:extLst>
              <a:ext uri="{FF2B5EF4-FFF2-40B4-BE49-F238E27FC236}">
                <a16:creationId xmlns:a16="http://schemas.microsoft.com/office/drawing/2014/main" id="{E4A738A9-4679-03C4-307E-4D3126DB066E}"/>
              </a:ext>
            </a:extLst>
          </p:cNvPr>
          <p:cNvSpPr>
            <a:spLocks noGrp="1"/>
          </p:cNvSpPr>
          <p:nvPr>
            <p:ph type="body" sz="quarter" idx="18"/>
          </p:nvPr>
        </p:nvSpPr>
        <p:spPr>
          <a:xfrm>
            <a:off x="8972279" y="2012058"/>
            <a:ext cx="2533920" cy="3379787"/>
          </a:xfrm>
        </p:spPr>
        <p:txBody>
          <a:bodyPr/>
          <a:lstStyle/>
          <a:p>
            <a:r>
              <a:rPr lang="en-US" dirty="0"/>
              <a:t>Disabled veteran</a:t>
            </a:r>
          </a:p>
          <a:p>
            <a:r>
              <a:rPr lang="en-US" dirty="0"/>
              <a:t>Fixed income</a:t>
            </a:r>
          </a:p>
          <a:p>
            <a:r>
              <a:rPr lang="en-US" dirty="0"/>
              <a:t>Part-time nonprofit employee</a:t>
            </a:r>
          </a:p>
          <a:p>
            <a:pPr marL="0" indent="0">
              <a:buNone/>
            </a:pPr>
            <a:endParaRPr lang="en-US" dirty="0"/>
          </a:p>
          <a:p>
            <a:endParaRPr lang="en-US" dirty="0"/>
          </a:p>
        </p:txBody>
      </p:sp>
      <p:sp>
        <p:nvSpPr>
          <p:cNvPr id="3" name="Footer Placeholder 2">
            <a:extLst>
              <a:ext uri="{FF2B5EF4-FFF2-40B4-BE49-F238E27FC236}">
                <a16:creationId xmlns:a16="http://schemas.microsoft.com/office/drawing/2014/main" id="{92FF969F-C082-8085-2DE6-0072BE57F1C8}"/>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fld id="{3AB70A37-1FB8-49BB-A7B6-078DFF2323D5}" type="slidenum">
              <a:rPr lang="en-US" sz="1400" smtClean="0">
                <a:latin typeface="Asap Condensed" pitchFamily="2" charset="0"/>
              </a:rPr>
              <a:pPr marL="0" indent="0">
                <a:buNone/>
              </a:pPr>
              <a:t>6</a:t>
            </a:fld>
            <a:r>
              <a:rPr lang="en-US" sz="1400" dirty="0">
                <a:latin typeface="Asap Condensed" pitchFamily="2" charset="0"/>
              </a:rPr>
              <a:t>    |   HOME Downpayment Assistance</a:t>
            </a:r>
          </a:p>
        </p:txBody>
      </p:sp>
      <p:pic>
        <p:nvPicPr>
          <p:cNvPr id="5" name="Picture 4" descr="A person and person holding a sign&#10;&#10;AI-generated content may be incorrect.">
            <a:extLst>
              <a:ext uri="{FF2B5EF4-FFF2-40B4-BE49-F238E27FC236}">
                <a16:creationId xmlns:a16="http://schemas.microsoft.com/office/drawing/2014/main" id="{A59B2003-BD1D-75B1-44BA-477380160AE7}"/>
              </a:ext>
            </a:extLst>
          </p:cNvPr>
          <p:cNvPicPr>
            <a:picLocks noChangeAspect="1"/>
          </p:cNvPicPr>
          <p:nvPr/>
        </p:nvPicPr>
        <p:blipFill>
          <a:blip r:embed="rId3">
            <a:extLst>
              <a:ext uri="{28A0092B-C50C-407E-A947-70E740481C1C}">
                <a14:useLocalDpi xmlns:a14="http://schemas.microsoft.com/office/drawing/2010/main" val="0"/>
              </a:ext>
            </a:extLst>
          </a:blip>
          <a:srcRect l="15837" t="16971" r="10266"/>
          <a:stretch>
            <a:fillRect/>
          </a:stretch>
        </p:blipFill>
        <p:spPr>
          <a:xfrm>
            <a:off x="685801" y="2012057"/>
            <a:ext cx="3008089" cy="3379787"/>
          </a:xfrm>
          <a:prstGeom prst="rect">
            <a:avLst/>
          </a:prstGeom>
        </p:spPr>
      </p:pic>
      <p:pic>
        <p:nvPicPr>
          <p:cNvPr id="8" name="Picture 7" descr="A person holding a sign&#10;&#10;AI-generated content may be incorrect.">
            <a:extLst>
              <a:ext uri="{FF2B5EF4-FFF2-40B4-BE49-F238E27FC236}">
                <a16:creationId xmlns:a16="http://schemas.microsoft.com/office/drawing/2014/main" id="{0054DD68-98CD-1851-6656-3651828C2F5B}"/>
              </a:ext>
            </a:extLst>
          </p:cNvPr>
          <p:cNvPicPr>
            <a:picLocks noChangeAspect="1"/>
          </p:cNvPicPr>
          <p:nvPr/>
        </p:nvPicPr>
        <p:blipFill>
          <a:blip r:embed="rId4">
            <a:extLst>
              <a:ext uri="{28A0092B-C50C-407E-A947-70E740481C1C}">
                <a14:useLocalDpi xmlns:a14="http://schemas.microsoft.com/office/drawing/2010/main" val="0"/>
              </a:ext>
            </a:extLst>
          </a:blip>
          <a:srcRect l="20094" t="15636" r="13656" b="-731"/>
          <a:stretch>
            <a:fillRect/>
          </a:stretch>
        </p:blipFill>
        <p:spPr>
          <a:xfrm>
            <a:off x="6667175" y="2012057"/>
            <a:ext cx="2044624" cy="3501642"/>
          </a:xfrm>
          <a:prstGeom prst="rect">
            <a:avLst/>
          </a:prstGeom>
        </p:spPr>
      </p:pic>
      <p:sp>
        <p:nvSpPr>
          <p:cNvPr id="13" name="Text Placeholder 5">
            <a:extLst>
              <a:ext uri="{FF2B5EF4-FFF2-40B4-BE49-F238E27FC236}">
                <a16:creationId xmlns:a16="http://schemas.microsoft.com/office/drawing/2014/main" id="{1DDE9F9D-139B-2D0A-0787-2D5F19CBF7AD}"/>
              </a:ext>
            </a:extLst>
          </p:cNvPr>
          <p:cNvSpPr txBox="1">
            <a:spLocks/>
          </p:cNvSpPr>
          <p:nvPr/>
        </p:nvSpPr>
        <p:spPr>
          <a:xfrm>
            <a:off x="685800" y="1281322"/>
            <a:ext cx="3321677" cy="430853"/>
          </a:xfrm>
          <a:prstGeom prst="rect">
            <a:avLst/>
          </a:prstGeom>
        </p:spPr>
        <p:txBody>
          <a:bodyPr lIns="0" tIns="0" rIns="0" bIns="0"/>
          <a:lstStyle>
            <a:lvl1pPr marL="0" indent="0" algn="l" defTabSz="914400" rtl="0" eaLnBrk="1" latinLnBrk="0" hangingPunct="1">
              <a:spcBef>
                <a:spcPct val="20000"/>
              </a:spcBef>
              <a:buFont typeface="Arial" panose="020B0604020202020204" pitchFamily="34" charset="0"/>
              <a:buNone/>
              <a:defRPr sz="2800" kern="1200">
                <a:solidFill>
                  <a:schemeClr val="accent1"/>
                </a:solidFill>
                <a:latin typeface="Asap SemiBold"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Caroline and Kodjo</a:t>
            </a:r>
          </a:p>
        </p:txBody>
      </p:sp>
      <p:sp>
        <p:nvSpPr>
          <p:cNvPr id="14" name="Text Placeholder 8">
            <a:extLst>
              <a:ext uri="{FF2B5EF4-FFF2-40B4-BE49-F238E27FC236}">
                <a16:creationId xmlns:a16="http://schemas.microsoft.com/office/drawing/2014/main" id="{7F84495F-F255-58B5-5697-0B279884DD3F}"/>
              </a:ext>
            </a:extLst>
          </p:cNvPr>
          <p:cNvSpPr txBox="1">
            <a:spLocks/>
          </p:cNvSpPr>
          <p:nvPr/>
        </p:nvSpPr>
        <p:spPr>
          <a:xfrm>
            <a:off x="3943082" y="2012058"/>
            <a:ext cx="2533920" cy="33797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Ivory Coast immigrants</a:t>
            </a:r>
          </a:p>
          <a:p>
            <a:r>
              <a:rPr lang="en-US" dirty="0"/>
              <a:t>Employees at local casino</a:t>
            </a:r>
          </a:p>
          <a:p>
            <a:r>
              <a:rPr lang="en-US" dirty="0"/>
              <a:t>Raising kids age 9 and 11</a:t>
            </a:r>
          </a:p>
          <a:p>
            <a:pPr marL="0" indent="0">
              <a:buFont typeface="Arial" panose="020B0604020202020204" pitchFamily="34" charset="0"/>
              <a:buNone/>
            </a:pPr>
            <a:endParaRPr lang="en-US" dirty="0"/>
          </a:p>
          <a:p>
            <a:endParaRPr lang="en-US" dirty="0"/>
          </a:p>
        </p:txBody>
      </p:sp>
      <p:pic>
        <p:nvPicPr>
          <p:cNvPr id="16" name="Picture 6" descr="Evergreen Habitat For Humanity">
            <a:extLst>
              <a:ext uri="{FF2B5EF4-FFF2-40B4-BE49-F238E27FC236}">
                <a16:creationId xmlns:a16="http://schemas.microsoft.com/office/drawing/2014/main" id="{E33CAFAC-5C0D-8F20-860A-AE736215E3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0818" y="606918"/>
            <a:ext cx="2588756" cy="87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424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D6C92C8-3F48-0033-BB61-8534C9FDD196}"/>
              </a:ext>
            </a:extLst>
          </p:cNvPr>
          <p:cNvSpPr/>
          <p:nvPr/>
        </p:nvSpPr>
        <p:spPr>
          <a:xfrm>
            <a:off x="5445457" y="3821373"/>
            <a:ext cx="6102226" cy="1510956"/>
          </a:xfrm>
          <a:prstGeom prst="rect">
            <a:avLst/>
          </a:prstGeom>
          <a:solidFill>
            <a:schemeClr val="accent1">
              <a:alpha val="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B721B9C3-7A0C-368E-37ED-5649B6432EA4}"/>
              </a:ext>
            </a:extLst>
          </p:cNvPr>
          <p:cNvSpPr>
            <a:spLocks noGrp="1"/>
          </p:cNvSpPr>
          <p:nvPr>
            <p:ph type="title" idx="4294967295"/>
          </p:nvPr>
        </p:nvSpPr>
        <p:spPr>
          <a:xfrm>
            <a:off x="0" y="356100"/>
            <a:ext cx="12192000" cy="6413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rPr>
              <a:t>A Typical HOME DPA Closing</a:t>
            </a:r>
          </a:p>
        </p:txBody>
      </p:sp>
      <p:grpSp>
        <p:nvGrpSpPr>
          <p:cNvPr id="8" name="Group 7" descr="Timeline showing progress month to month">
            <a:extLst>
              <a:ext uri="{FF2B5EF4-FFF2-40B4-BE49-F238E27FC236}">
                <a16:creationId xmlns:a16="http://schemas.microsoft.com/office/drawing/2014/main" id="{59C19FE1-041B-8AE5-4150-3CAFE3A39253}"/>
              </a:ext>
            </a:extLst>
          </p:cNvPr>
          <p:cNvGrpSpPr/>
          <p:nvPr/>
        </p:nvGrpSpPr>
        <p:grpSpPr>
          <a:xfrm>
            <a:off x="581235" y="1451133"/>
            <a:ext cx="11302656" cy="3889105"/>
            <a:chOff x="579328" y="1640239"/>
            <a:chExt cx="11302656" cy="3889105"/>
          </a:xfrm>
        </p:grpSpPr>
        <p:sp>
          <p:nvSpPr>
            <p:cNvPr id="28" name="TextBox 27">
              <a:extLst>
                <a:ext uri="{FF2B5EF4-FFF2-40B4-BE49-F238E27FC236}">
                  <a16:creationId xmlns:a16="http://schemas.microsoft.com/office/drawing/2014/main" id="{4E57380B-CE87-34F5-82F2-DBC825054D39}"/>
                </a:ext>
              </a:extLst>
            </p:cNvPr>
            <p:cNvSpPr txBox="1"/>
            <p:nvPr userDrawn="1"/>
          </p:nvSpPr>
          <p:spPr>
            <a:xfrm>
              <a:off x="4173206" y="1640239"/>
              <a:ext cx="2186522" cy="1520634"/>
            </a:xfrm>
            <a:prstGeom prst="rect">
              <a:avLst/>
            </a:prstGeom>
            <a:noFill/>
          </p:spPr>
          <p:txBody>
            <a:bodyPr wrap="square" lIns="0" tIns="0" rIns="0" bIns="0" rtlCol="0">
              <a:noAutofit/>
            </a:bodyPr>
            <a:lstStyle/>
            <a:p>
              <a:r>
                <a:rPr lang="en-US" sz="2200" dirty="0">
                  <a:solidFill>
                    <a:schemeClr val="tx2"/>
                  </a:solidFill>
                  <a:latin typeface="Asap Condensed SemiBold" pitchFamily="2" charset="0"/>
                </a:rPr>
                <a:t>Find a house</a:t>
              </a:r>
              <a:endParaRPr lang="en-US" sz="2200" baseline="0" dirty="0">
                <a:solidFill>
                  <a:schemeClr val="tx2"/>
                </a:solidFill>
                <a:latin typeface="Asap Condensed SemiBold" pitchFamily="2" charset="0"/>
              </a:endParaRPr>
            </a:p>
          </p:txBody>
        </p:sp>
        <p:sp>
          <p:nvSpPr>
            <p:cNvPr id="26" name="TextBox 25">
              <a:extLst>
                <a:ext uri="{FF2B5EF4-FFF2-40B4-BE49-F238E27FC236}">
                  <a16:creationId xmlns:a16="http://schemas.microsoft.com/office/drawing/2014/main" id="{0856E0DE-ABE3-241F-84BC-D3F947A7931D}"/>
                </a:ext>
              </a:extLst>
            </p:cNvPr>
            <p:cNvSpPr txBox="1"/>
            <p:nvPr userDrawn="1"/>
          </p:nvSpPr>
          <p:spPr>
            <a:xfrm>
              <a:off x="6752270" y="1640239"/>
              <a:ext cx="1974518" cy="1520634"/>
            </a:xfrm>
            <a:prstGeom prst="rect">
              <a:avLst/>
            </a:prstGeom>
            <a:noFill/>
          </p:spPr>
          <p:txBody>
            <a:bodyPr wrap="square" lIns="0" tIns="0" rIns="0" bIns="0" rtlCol="0">
              <a:noAutofit/>
            </a:bodyPr>
            <a:lstStyle/>
            <a:p>
              <a:pPr algn="l"/>
              <a:r>
                <a:rPr lang="en-US" sz="2200" dirty="0">
                  <a:solidFill>
                    <a:schemeClr val="tx2"/>
                  </a:solidFill>
                  <a:latin typeface="Asap Condensed SemiBold" pitchFamily="2" charset="0"/>
                </a:rPr>
                <a:t>Inspections, appraisal, pre-closing package</a:t>
              </a:r>
              <a:endParaRPr lang="en-US" sz="2200" baseline="0" dirty="0">
                <a:solidFill>
                  <a:schemeClr val="tx2"/>
                </a:solidFill>
                <a:latin typeface="Asap Condensed SemiBold" pitchFamily="2" charset="0"/>
              </a:endParaRPr>
            </a:p>
          </p:txBody>
        </p:sp>
        <p:sp>
          <p:nvSpPr>
            <p:cNvPr id="24" name="TextBox 23">
              <a:extLst>
                <a:ext uri="{FF2B5EF4-FFF2-40B4-BE49-F238E27FC236}">
                  <a16:creationId xmlns:a16="http://schemas.microsoft.com/office/drawing/2014/main" id="{D71F3A39-CFF3-35DB-ECD6-D3444EC47D43}"/>
                </a:ext>
              </a:extLst>
            </p:cNvPr>
            <p:cNvSpPr txBox="1"/>
            <p:nvPr userDrawn="1"/>
          </p:nvSpPr>
          <p:spPr>
            <a:xfrm>
              <a:off x="10156621" y="4525437"/>
              <a:ext cx="1725363" cy="1003907"/>
            </a:xfrm>
            <a:prstGeom prst="rect">
              <a:avLst/>
            </a:prstGeom>
            <a:noFill/>
          </p:spPr>
          <p:txBody>
            <a:bodyPr wrap="square" lIns="0" tIns="0" rIns="0" bIns="0" rtlCol="0">
              <a:noAutofit/>
            </a:bodyPr>
            <a:lstStyle/>
            <a:p>
              <a:r>
                <a:rPr lang="en-US" sz="2200" baseline="0" dirty="0">
                  <a:solidFill>
                    <a:schemeClr val="tx2"/>
                  </a:solidFill>
                  <a:latin typeface="Asap Condensed SemiBold" pitchFamily="2" charset="0"/>
                </a:rPr>
                <a:t>Reimburse</a:t>
              </a:r>
            </a:p>
          </p:txBody>
        </p:sp>
        <p:grpSp>
          <p:nvGrpSpPr>
            <p:cNvPr id="14" name="Group 13">
              <a:extLst>
                <a:ext uri="{FF2B5EF4-FFF2-40B4-BE49-F238E27FC236}">
                  <a16:creationId xmlns:a16="http://schemas.microsoft.com/office/drawing/2014/main" id="{6CA07E93-89B1-E5EC-DD47-2F89A5931533}"/>
                </a:ext>
              </a:extLst>
            </p:cNvPr>
            <p:cNvGrpSpPr/>
            <p:nvPr userDrawn="1"/>
          </p:nvGrpSpPr>
          <p:grpSpPr>
            <a:xfrm>
              <a:off x="579328" y="1678417"/>
              <a:ext cx="10966450" cy="3549565"/>
              <a:chOff x="579328" y="1638661"/>
              <a:chExt cx="10966450" cy="3549565"/>
            </a:xfrm>
          </p:grpSpPr>
          <p:graphicFrame>
            <p:nvGraphicFramePr>
              <p:cNvPr id="16" name="Diagram 15">
                <a:extLst>
                  <a:ext uri="{FF2B5EF4-FFF2-40B4-BE49-F238E27FC236}">
                    <a16:creationId xmlns:a16="http://schemas.microsoft.com/office/drawing/2014/main" id="{EF5689E9-6A0A-4977-3CF1-27705B0AC388}"/>
                  </a:ext>
                </a:extLst>
              </p:cNvPr>
              <p:cNvGraphicFramePr/>
              <p:nvPr userDrawn="1">
                <p:extLst>
                  <p:ext uri="{D42A27DB-BD31-4B8C-83A1-F6EECF244321}">
                    <p14:modId xmlns:p14="http://schemas.microsoft.com/office/powerpoint/2010/main" val="3149761118"/>
                  </p:ext>
                </p:extLst>
              </p:nvPr>
            </p:nvGraphicFramePr>
            <p:xfrm>
              <a:off x="579328" y="3310488"/>
              <a:ext cx="10966450" cy="557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Group 16">
                <a:extLst>
                  <a:ext uri="{FF2B5EF4-FFF2-40B4-BE49-F238E27FC236}">
                    <a16:creationId xmlns:a16="http://schemas.microsoft.com/office/drawing/2014/main" id="{C7356B25-F169-7FCF-F5D9-05922074A36F}"/>
                  </a:ext>
                </a:extLst>
              </p:cNvPr>
              <p:cNvGrpSpPr/>
              <p:nvPr userDrawn="1"/>
            </p:nvGrpSpPr>
            <p:grpSpPr>
              <a:xfrm>
                <a:off x="1173678" y="1638661"/>
                <a:ext cx="2577665" cy="1717352"/>
                <a:chOff x="1173678" y="1638661"/>
                <a:chExt cx="2577665" cy="1717352"/>
              </a:xfrm>
            </p:grpSpPr>
            <p:cxnSp>
              <p:nvCxnSpPr>
                <p:cNvPr id="21" name="Straight Connector 20">
                  <a:extLst>
                    <a:ext uri="{FF2B5EF4-FFF2-40B4-BE49-F238E27FC236}">
                      <a16:creationId xmlns:a16="http://schemas.microsoft.com/office/drawing/2014/main" id="{AA69FD09-C785-20E8-33EC-9601FE4E2BBD}"/>
                    </a:ext>
                  </a:extLst>
                </p:cNvPr>
                <p:cNvCxnSpPr>
                  <a:cxnSpLocks/>
                </p:cNvCxnSpPr>
                <p:nvPr userDrawn="1"/>
              </p:nvCxnSpPr>
              <p:spPr>
                <a:xfrm flipV="1">
                  <a:off x="1173678" y="1710047"/>
                  <a:ext cx="0" cy="1645966"/>
                </a:xfrm>
                <a:prstGeom prst="line">
                  <a:avLst/>
                </a:prstGeom>
                <a:ln w="73025" cap="sq">
                  <a:solidFill>
                    <a:srgbClr val="4FB5E6"/>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F916AD9-CEB2-C14F-62C7-5C404C0B741E}"/>
                    </a:ext>
                  </a:extLst>
                </p:cNvPr>
                <p:cNvSpPr txBox="1"/>
                <p:nvPr userDrawn="1"/>
              </p:nvSpPr>
              <p:spPr>
                <a:xfrm>
                  <a:off x="1387951" y="1638661"/>
                  <a:ext cx="2363392" cy="1573180"/>
                </a:xfrm>
                <a:prstGeom prst="rect">
                  <a:avLst/>
                </a:prstGeom>
                <a:noFill/>
              </p:spPr>
              <p:txBody>
                <a:bodyPr wrap="square" lIns="0" tIns="0" rIns="0" bIns="0" rtlCol="0">
                  <a:noAutofit/>
                </a:bodyPr>
                <a:lstStyle/>
                <a:p>
                  <a:pPr algn="l"/>
                  <a:r>
                    <a:rPr lang="en-US" sz="2200" baseline="0" dirty="0">
                      <a:solidFill>
                        <a:schemeClr val="tx2"/>
                      </a:solidFill>
                      <a:latin typeface="Asap Condensed SemiBold" pitchFamily="2" charset="0"/>
                    </a:rPr>
                    <a:t>Homebuyer application,</a:t>
                  </a:r>
                </a:p>
                <a:p>
                  <a:pPr algn="l"/>
                  <a:r>
                    <a:rPr lang="en-US" sz="2200" baseline="0" dirty="0">
                      <a:solidFill>
                        <a:schemeClr val="tx2"/>
                      </a:solidFill>
                      <a:latin typeface="Asap Condensed SemiBold" pitchFamily="2" charset="0"/>
                    </a:rPr>
                    <a:t>Eligibility,</a:t>
                  </a:r>
                </a:p>
                <a:p>
                  <a:pPr algn="l"/>
                  <a:r>
                    <a:rPr lang="en-US" sz="2200" dirty="0">
                      <a:solidFill>
                        <a:schemeClr val="tx2"/>
                      </a:solidFill>
                      <a:latin typeface="Asap Condensed SemiBold" pitchFamily="2" charset="0"/>
                    </a:rPr>
                    <a:t>counseling</a:t>
                  </a:r>
                  <a:endParaRPr lang="en-US" sz="2200" baseline="0" dirty="0">
                    <a:solidFill>
                      <a:schemeClr val="tx2"/>
                    </a:solidFill>
                    <a:latin typeface="Asap Condensed SemiBold" pitchFamily="2" charset="0"/>
                  </a:endParaRPr>
                </a:p>
              </p:txBody>
            </p:sp>
          </p:grpSp>
          <p:cxnSp>
            <p:nvCxnSpPr>
              <p:cNvPr id="20" name="Straight Connector 19">
                <a:extLst>
                  <a:ext uri="{FF2B5EF4-FFF2-40B4-BE49-F238E27FC236}">
                    <a16:creationId xmlns:a16="http://schemas.microsoft.com/office/drawing/2014/main" id="{8EB9EBCD-B9AB-1B45-5159-FD8586C9F90E}"/>
                  </a:ext>
                </a:extLst>
              </p:cNvPr>
              <p:cNvCxnSpPr>
                <a:cxnSpLocks/>
              </p:cNvCxnSpPr>
              <p:nvPr userDrawn="1"/>
            </p:nvCxnSpPr>
            <p:spPr>
              <a:xfrm>
                <a:off x="7416144" y="3867652"/>
                <a:ext cx="0" cy="1320574"/>
              </a:xfrm>
              <a:prstGeom prst="line">
                <a:avLst/>
              </a:prstGeom>
              <a:ln w="73025" cap="sq">
                <a:solidFill>
                  <a:srgbClr val="4FB5E6"/>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CE7AF2F-E2D3-895C-C2F5-F07A4CF1A298}"/>
                </a:ext>
              </a:extLst>
            </p:cNvPr>
            <p:cNvSpPr txBox="1"/>
            <p:nvPr userDrawn="1"/>
          </p:nvSpPr>
          <p:spPr>
            <a:xfrm>
              <a:off x="7594791" y="4535623"/>
              <a:ext cx="2186522" cy="944058"/>
            </a:xfrm>
            <a:prstGeom prst="rect">
              <a:avLst/>
            </a:prstGeom>
            <a:noFill/>
          </p:spPr>
          <p:txBody>
            <a:bodyPr wrap="square" lIns="0" tIns="0" rIns="0" bIns="0" rtlCol="0">
              <a:noAutofit/>
            </a:bodyPr>
            <a:lstStyle/>
            <a:p>
              <a:pPr algn="l"/>
              <a:r>
                <a:rPr lang="en-US" sz="2200" dirty="0">
                  <a:solidFill>
                    <a:schemeClr val="tx2"/>
                  </a:solidFill>
                  <a:latin typeface="Asap Condensed SemiBold" pitchFamily="2" charset="0"/>
                </a:rPr>
                <a:t>Compliance review,</a:t>
              </a:r>
            </a:p>
            <a:p>
              <a:pPr algn="l"/>
              <a:r>
                <a:rPr lang="en-US" sz="2200" baseline="0" dirty="0">
                  <a:solidFill>
                    <a:schemeClr val="tx2"/>
                  </a:solidFill>
                  <a:latin typeface="Asap Condensed SemiBold" pitchFamily="2" charset="0"/>
                </a:rPr>
                <a:t>Environmental </a:t>
              </a:r>
            </a:p>
          </p:txBody>
        </p:sp>
      </p:grpSp>
      <p:sp>
        <p:nvSpPr>
          <p:cNvPr id="4" name="TextBox 3">
            <a:extLst>
              <a:ext uri="{FF2B5EF4-FFF2-40B4-BE49-F238E27FC236}">
                <a16:creationId xmlns:a16="http://schemas.microsoft.com/office/drawing/2014/main" id="{1AE93791-9BD9-FF66-E9E6-DDD39BF71C01}"/>
              </a:ext>
            </a:extLst>
          </p:cNvPr>
          <p:cNvSpPr txBox="1"/>
          <p:nvPr/>
        </p:nvSpPr>
        <p:spPr>
          <a:xfrm>
            <a:off x="9121237" y="1440337"/>
            <a:ext cx="1974518" cy="1520634"/>
          </a:xfrm>
          <a:prstGeom prst="rect">
            <a:avLst/>
          </a:prstGeom>
          <a:noFill/>
        </p:spPr>
        <p:txBody>
          <a:bodyPr wrap="square" lIns="0" tIns="0" rIns="0" bIns="0" rtlCol="0">
            <a:noAutofit/>
          </a:bodyPr>
          <a:lstStyle/>
          <a:p>
            <a:pPr algn="l"/>
            <a:r>
              <a:rPr lang="en-US" sz="2200" dirty="0">
                <a:solidFill>
                  <a:schemeClr val="tx2"/>
                </a:solidFill>
                <a:latin typeface="Asap Condensed SemiBold" pitchFamily="2" charset="0"/>
              </a:rPr>
              <a:t>Close and record, submit invoice</a:t>
            </a:r>
            <a:endParaRPr lang="en-US" sz="2200" baseline="0" dirty="0">
              <a:solidFill>
                <a:schemeClr val="tx2"/>
              </a:solidFill>
              <a:latin typeface="Asap Condensed SemiBold" pitchFamily="2" charset="0"/>
            </a:endParaRPr>
          </a:p>
        </p:txBody>
      </p:sp>
      <p:sp>
        <p:nvSpPr>
          <p:cNvPr id="7" name="Text Placeholder 6">
            <a:extLst>
              <a:ext uri="{FF2B5EF4-FFF2-40B4-BE49-F238E27FC236}">
                <a16:creationId xmlns:a16="http://schemas.microsoft.com/office/drawing/2014/main" id="{FAE66817-6D47-5C7D-FCDF-D4F9176F3D82}"/>
              </a:ext>
            </a:extLst>
          </p:cNvPr>
          <p:cNvSpPr>
            <a:spLocks noGrp="1"/>
          </p:cNvSpPr>
          <p:nvPr>
            <p:ph type="body" sz="quarter" idx="17"/>
          </p:nvPr>
        </p:nvSpPr>
        <p:spPr/>
        <p:txBody>
          <a:bodyPr/>
          <a:lstStyle/>
          <a:p>
            <a:r>
              <a:rPr lang="en-US" dirty="0"/>
              <a:t>4-6 months from application to closing</a:t>
            </a:r>
          </a:p>
        </p:txBody>
      </p:sp>
      <p:cxnSp>
        <p:nvCxnSpPr>
          <p:cNvPr id="5" name="Straight Connector 4">
            <a:extLst>
              <a:ext uri="{FF2B5EF4-FFF2-40B4-BE49-F238E27FC236}">
                <a16:creationId xmlns:a16="http://schemas.microsoft.com/office/drawing/2014/main" id="{86B851FC-2561-231D-BBDA-40B5C424EF47}"/>
              </a:ext>
              <a:ext uri="{C183D7F6-B498-43B3-948B-1728B52AA6E4}">
                <adec:decorative xmlns:adec="http://schemas.microsoft.com/office/drawing/2017/decorative" val="1"/>
              </a:ext>
            </a:extLst>
          </p:cNvPr>
          <p:cNvCxnSpPr>
            <a:cxnSpLocks/>
          </p:cNvCxnSpPr>
          <p:nvPr/>
        </p:nvCxnSpPr>
        <p:spPr>
          <a:xfrm flipV="1">
            <a:off x="3964181" y="1539202"/>
            <a:ext cx="0" cy="1645966"/>
          </a:xfrm>
          <a:prstGeom prst="line">
            <a:avLst/>
          </a:prstGeom>
          <a:ln w="73025" cap="sq">
            <a:solidFill>
              <a:srgbClr val="4FB5E6"/>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8F57FEC-560D-70C6-243A-931C37EEB0D5}"/>
              </a:ext>
              <a:ext uri="{C183D7F6-B498-43B3-948B-1728B52AA6E4}">
                <adec:decorative xmlns:adec="http://schemas.microsoft.com/office/drawing/2017/decorative" val="1"/>
              </a:ext>
            </a:extLst>
          </p:cNvPr>
          <p:cNvCxnSpPr>
            <a:cxnSpLocks/>
          </p:cNvCxnSpPr>
          <p:nvPr/>
        </p:nvCxnSpPr>
        <p:spPr>
          <a:xfrm flipV="1">
            <a:off x="8896104" y="1560697"/>
            <a:ext cx="0" cy="1645966"/>
          </a:xfrm>
          <a:prstGeom prst="line">
            <a:avLst/>
          </a:prstGeom>
          <a:ln w="73025" cap="sq">
            <a:solidFill>
              <a:srgbClr val="4FB5E6"/>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7F92AA9-821A-E856-5B97-6F4B21BF2290}"/>
              </a:ext>
              <a:ext uri="{C183D7F6-B498-43B3-948B-1728B52AA6E4}">
                <adec:decorative xmlns:adec="http://schemas.microsoft.com/office/drawing/2017/decorative" val="1"/>
              </a:ext>
            </a:extLst>
          </p:cNvPr>
          <p:cNvCxnSpPr>
            <a:cxnSpLocks/>
          </p:cNvCxnSpPr>
          <p:nvPr/>
        </p:nvCxnSpPr>
        <p:spPr>
          <a:xfrm flipV="1">
            <a:off x="6529041" y="1522675"/>
            <a:ext cx="0" cy="1645966"/>
          </a:xfrm>
          <a:prstGeom prst="line">
            <a:avLst/>
          </a:prstGeom>
          <a:ln w="73025" cap="sq">
            <a:solidFill>
              <a:srgbClr val="4FB5E6"/>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7D30FD4-C090-9965-9C3D-C4B01BEFF05C}"/>
              </a:ext>
              <a:ext uri="{C183D7F6-B498-43B3-948B-1728B52AA6E4}">
                <adec:decorative xmlns:adec="http://schemas.microsoft.com/office/drawing/2017/decorative" val="1"/>
              </a:ext>
            </a:extLst>
          </p:cNvPr>
          <p:cNvCxnSpPr>
            <a:cxnSpLocks/>
          </p:cNvCxnSpPr>
          <p:nvPr/>
        </p:nvCxnSpPr>
        <p:spPr>
          <a:xfrm>
            <a:off x="9890570" y="3718302"/>
            <a:ext cx="0" cy="1320574"/>
          </a:xfrm>
          <a:prstGeom prst="line">
            <a:avLst/>
          </a:prstGeom>
          <a:ln w="73025" cap="sq">
            <a:solidFill>
              <a:srgbClr val="4FB5E6"/>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9B52CAA-8938-0FA8-621F-657493EBC4EE}"/>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fld id="{3AB70A37-1FB8-49BB-A7B6-078DFF2323D5}" type="slidenum">
              <a:rPr lang="en-US" sz="1400" smtClean="0">
                <a:latin typeface="Asap Condensed" pitchFamily="2" charset="0"/>
              </a:rPr>
              <a:pPr marL="0" indent="0">
                <a:buNone/>
              </a:pPr>
              <a:t>7</a:t>
            </a:fld>
            <a:r>
              <a:rPr lang="en-US" sz="1400" dirty="0">
                <a:latin typeface="Asap Condensed" pitchFamily="2" charset="0"/>
              </a:rPr>
              <a:t>    |   HOME Downpayment Assistance</a:t>
            </a:r>
          </a:p>
        </p:txBody>
      </p:sp>
      <p:sp>
        <p:nvSpPr>
          <p:cNvPr id="27" name="TextBox 26">
            <a:extLst>
              <a:ext uri="{FF2B5EF4-FFF2-40B4-BE49-F238E27FC236}">
                <a16:creationId xmlns:a16="http://schemas.microsoft.com/office/drawing/2014/main" id="{AC728EDF-CC33-FB6D-3374-2788BACB596F}"/>
              </a:ext>
            </a:extLst>
          </p:cNvPr>
          <p:cNvSpPr txBox="1"/>
          <p:nvPr/>
        </p:nvSpPr>
        <p:spPr>
          <a:xfrm>
            <a:off x="5699930" y="4077316"/>
            <a:ext cx="963725" cy="954107"/>
          </a:xfrm>
          <a:prstGeom prst="rect">
            <a:avLst/>
          </a:prstGeom>
          <a:noFill/>
        </p:spPr>
        <p:txBody>
          <a:bodyPr wrap="none" rtlCol="0">
            <a:spAutoFit/>
          </a:bodyPr>
          <a:lstStyle/>
          <a:p>
            <a:r>
              <a:rPr lang="en-US" sz="2800" dirty="0">
                <a:solidFill>
                  <a:schemeClr val="tx2"/>
                </a:solidFill>
                <a:latin typeface="Asap Condensed SemiBold" pitchFamily="2" charset="0"/>
              </a:rPr>
              <a:t>City</a:t>
            </a:r>
          </a:p>
          <a:p>
            <a:r>
              <a:rPr lang="en-US" sz="2800" dirty="0">
                <a:solidFill>
                  <a:schemeClr val="tx2"/>
                </a:solidFill>
                <a:latin typeface="Asap Condensed SemiBold" pitchFamily="2" charset="0"/>
              </a:rPr>
              <a:t>Steps:</a:t>
            </a:r>
          </a:p>
        </p:txBody>
      </p:sp>
    </p:spTree>
    <p:extLst>
      <p:ext uri="{BB962C8B-B14F-4D97-AF65-F5344CB8AC3E}">
        <p14:creationId xmlns:p14="http://schemas.microsoft.com/office/powerpoint/2010/main" val="684109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54510-B985-8CE3-74FC-DE861D88944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E29DC18-E902-5AC0-DCC3-AFB25BB4324A}"/>
              </a:ext>
            </a:extLst>
          </p:cNvPr>
          <p:cNvSpPr>
            <a:spLocks noGrp="1"/>
          </p:cNvSpPr>
          <p:nvPr>
            <p:ph type="title" idx="4294967295"/>
          </p:nvPr>
        </p:nvSpPr>
        <p:spPr>
          <a:xfrm>
            <a:off x="685801" y="402315"/>
            <a:ext cx="10820400" cy="6658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rPr>
              <a:t>A Typical HOME DPA Closing</a:t>
            </a:r>
          </a:p>
        </p:txBody>
      </p:sp>
      <p:sp>
        <p:nvSpPr>
          <p:cNvPr id="4" name="Text Placeholder 3">
            <a:extLst>
              <a:ext uri="{FF2B5EF4-FFF2-40B4-BE49-F238E27FC236}">
                <a16:creationId xmlns:a16="http://schemas.microsoft.com/office/drawing/2014/main" id="{E6064220-BA54-2285-8977-060A5B376F1C}"/>
              </a:ext>
            </a:extLst>
          </p:cNvPr>
          <p:cNvSpPr>
            <a:spLocks noGrp="1"/>
          </p:cNvSpPr>
          <p:nvPr>
            <p:ph type="body" sz="quarter" idx="17"/>
          </p:nvPr>
        </p:nvSpPr>
        <p:spPr/>
        <p:txBody>
          <a:bodyPr/>
          <a:lstStyle/>
          <a:p>
            <a:r>
              <a:rPr lang="en-US" dirty="0"/>
              <a:t>Financials</a:t>
            </a:r>
          </a:p>
        </p:txBody>
      </p:sp>
      <p:sp>
        <p:nvSpPr>
          <p:cNvPr id="5" name="Footer Placeholder 2">
            <a:extLst>
              <a:ext uri="{FF2B5EF4-FFF2-40B4-BE49-F238E27FC236}">
                <a16:creationId xmlns:a16="http://schemas.microsoft.com/office/drawing/2014/main" id="{31929414-35B4-500B-2523-F2B37F7B771A}"/>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fld id="{3AB70A37-1FB8-49BB-A7B6-078DFF2323D5}" type="slidenum">
              <a:rPr lang="en-US" sz="1400" smtClean="0">
                <a:latin typeface="Asap Condensed" pitchFamily="2" charset="0"/>
              </a:rPr>
              <a:pPr marL="0" indent="0">
                <a:buNone/>
              </a:pPr>
              <a:t>8</a:t>
            </a:fld>
            <a:r>
              <a:rPr lang="en-US" sz="1400" dirty="0">
                <a:latin typeface="Asap Condensed" pitchFamily="2" charset="0"/>
              </a:rPr>
              <a:t>    |   HOME Downpayment Assistance</a:t>
            </a:r>
          </a:p>
        </p:txBody>
      </p:sp>
      <p:graphicFrame>
        <p:nvGraphicFramePr>
          <p:cNvPr id="8" name="Table 7">
            <a:extLst>
              <a:ext uri="{FF2B5EF4-FFF2-40B4-BE49-F238E27FC236}">
                <a16:creationId xmlns:a16="http://schemas.microsoft.com/office/drawing/2014/main" id="{E9D9A169-7B50-CF0F-C402-7F081AE3B156}"/>
              </a:ext>
            </a:extLst>
          </p:cNvPr>
          <p:cNvGraphicFramePr>
            <a:graphicFrameLocks noGrp="1"/>
          </p:cNvGraphicFramePr>
          <p:nvPr>
            <p:extLst>
              <p:ext uri="{D42A27DB-BD31-4B8C-83A1-F6EECF244321}">
                <p14:modId xmlns:p14="http://schemas.microsoft.com/office/powerpoint/2010/main" val="1106039191"/>
              </p:ext>
            </p:extLst>
          </p:nvPr>
        </p:nvGraphicFramePr>
        <p:xfrm>
          <a:off x="1337512" y="1913438"/>
          <a:ext cx="9516976" cy="3775416"/>
        </p:xfrm>
        <a:graphic>
          <a:graphicData uri="http://schemas.openxmlformats.org/drawingml/2006/table">
            <a:tbl>
              <a:tblPr firstRow="1" bandRow="1">
                <a:tableStyleId>{5C22544A-7EE6-4342-B048-85BDC9FD1C3A}</a:tableStyleId>
              </a:tblPr>
              <a:tblGrid>
                <a:gridCol w="1189622">
                  <a:extLst>
                    <a:ext uri="{9D8B030D-6E8A-4147-A177-3AD203B41FA5}">
                      <a16:colId xmlns:a16="http://schemas.microsoft.com/office/drawing/2014/main" val="3117933651"/>
                    </a:ext>
                  </a:extLst>
                </a:gridCol>
                <a:gridCol w="853740">
                  <a:extLst>
                    <a:ext uri="{9D8B030D-6E8A-4147-A177-3AD203B41FA5}">
                      <a16:colId xmlns:a16="http://schemas.microsoft.com/office/drawing/2014/main" val="1749602606"/>
                    </a:ext>
                  </a:extLst>
                </a:gridCol>
                <a:gridCol w="1525504">
                  <a:extLst>
                    <a:ext uri="{9D8B030D-6E8A-4147-A177-3AD203B41FA5}">
                      <a16:colId xmlns:a16="http://schemas.microsoft.com/office/drawing/2014/main" val="2361529718"/>
                    </a:ext>
                  </a:extLst>
                </a:gridCol>
                <a:gridCol w="1189622">
                  <a:extLst>
                    <a:ext uri="{9D8B030D-6E8A-4147-A177-3AD203B41FA5}">
                      <a16:colId xmlns:a16="http://schemas.microsoft.com/office/drawing/2014/main" val="2660796386"/>
                    </a:ext>
                  </a:extLst>
                </a:gridCol>
                <a:gridCol w="1189622">
                  <a:extLst>
                    <a:ext uri="{9D8B030D-6E8A-4147-A177-3AD203B41FA5}">
                      <a16:colId xmlns:a16="http://schemas.microsoft.com/office/drawing/2014/main" val="3159070076"/>
                    </a:ext>
                  </a:extLst>
                </a:gridCol>
                <a:gridCol w="1189622">
                  <a:extLst>
                    <a:ext uri="{9D8B030D-6E8A-4147-A177-3AD203B41FA5}">
                      <a16:colId xmlns:a16="http://schemas.microsoft.com/office/drawing/2014/main" val="2814043119"/>
                    </a:ext>
                  </a:extLst>
                </a:gridCol>
                <a:gridCol w="1189622">
                  <a:extLst>
                    <a:ext uri="{9D8B030D-6E8A-4147-A177-3AD203B41FA5}">
                      <a16:colId xmlns:a16="http://schemas.microsoft.com/office/drawing/2014/main" val="3220936210"/>
                    </a:ext>
                  </a:extLst>
                </a:gridCol>
                <a:gridCol w="1189622">
                  <a:extLst>
                    <a:ext uri="{9D8B030D-6E8A-4147-A177-3AD203B41FA5}">
                      <a16:colId xmlns:a16="http://schemas.microsoft.com/office/drawing/2014/main" val="1776247648"/>
                    </a:ext>
                  </a:extLst>
                </a:gridCol>
              </a:tblGrid>
              <a:tr h="629236">
                <a:tc>
                  <a:txBody>
                    <a:bodyPr/>
                    <a:lstStyle/>
                    <a:p>
                      <a:pPr algn="ctr" fontAlgn="b">
                        <a:buNone/>
                      </a:pPr>
                      <a:r>
                        <a:rPr lang="en-US" sz="1800" b="1" i="0" u="none" strike="noStrike" dirty="0">
                          <a:solidFill>
                            <a:schemeClr val="bg1"/>
                          </a:solidFill>
                          <a:effectLst/>
                          <a:latin typeface="+mn-lt"/>
                        </a:rPr>
                        <a:t>Buyer</a:t>
                      </a:r>
                    </a:p>
                  </a:txBody>
                  <a:tcPr marL="9525" marR="9525" marT="9525" marB="0" anchor="b"/>
                </a:tc>
                <a:tc>
                  <a:txBody>
                    <a:bodyPr/>
                    <a:lstStyle/>
                    <a:p>
                      <a:pPr algn="ctr" fontAlgn="b">
                        <a:buNone/>
                      </a:pPr>
                      <a:r>
                        <a:rPr lang="en-US" sz="1800" b="1" i="0" u="none" strike="noStrike" dirty="0">
                          <a:solidFill>
                            <a:schemeClr val="bg1"/>
                          </a:solidFill>
                          <a:effectLst/>
                          <a:latin typeface="+mn-lt"/>
                        </a:rPr>
                        <a:t>AMI</a:t>
                      </a:r>
                    </a:p>
                  </a:txBody>
                  <a:tcPr marL="9525" marR="9525" marT="9525" marB="0" anchor="b"/>
                </a:tc>
                <a:tc>
                  <a:txBody>
                    <a:bodyPr/>
                    <a:lstStyle/>
                    <a:p>
                      <a:pPr algn="ctr" fontAlgn="b">
                        <a:buNone/>
                      </a:pPr>
                      <a:r>
                        <a:rPr lang="en-US" sz="1800" b="1" i="0" u="none" strike="noStrike" dirty="0">
                          <a:solidFill>
                            <a:schemeClr val="bg1"/>
                          </a:solidFill>
                          <a:effectLst/>
                          <a:latin typeface="+mn-lt"/>
                        </a:rPr>
                        <a:t>Sales price</a:t>
                      </a:r>
                    </a:p>
                  </a:txBody>
                  <a:tcPr marL="9525" marR="9525" marT="9525" marB="0" anchor="b"/>
                </a:tc>
                <a:tc>
                  <a:txBody>
                    <a:bodyPr/>
                    <a:lstStyle/>
                    <a:p>
                      <a:pPr algn="ctr" fontAlgn="b">
                        <a:buNone/>
                      </a:pPr>
                      <a:r>
                        <a:rPr lang="en-US" sz="1800" b="1" i="0" u="none" strike="noStrike" dirty="0">
                          <a:solidFill>
                            <a:schemeClr val="bg1"/>
                          </a:solidFill>
                          <a:effectLst/>
                          <a:latin typeface="+mn-lt"/>
                        </a:rPr>
                        <a:t> Mortgage </a:t>
                      </a:r>
                    </a:p>
                  </a:txBody>
                  <a:tcPr marL="9525" marR="9525" marT="9525" marB="0" anchor="b"/>
                </a:tc>
                <a:tc>
                  <a:txBody>
                    <a:bodyPr/>
                    <a:lstStyle/>
                    <a:p>
                      <a:pPr algn="ctr" fontAlgn="b">
                        <a:buNone/>
                      </a:pPr>
                      <a:r>
                        <a:rPr lang="en-US" sz="1800" b="1" i="0" u="none" strike="noStrike" dirty="0">
                          <a:solidFill>
                            <a:schemeClr val="bg1"/>
                          </a:solidFill>
                          <a:effectLst/>
                          <a:latin typeface="+mn-lt"/>
                        </a:rPr>
                        <a:t> Total subsidy </a:t>
                      </a:r>
                    </a:p>
                  </a:txBody>
                  <a:tcPr marL="9525" marR="9525" marT="9525" marB="0" anchor="b"/>
                </a:tc>
                <a:tc>
                  <a:txBody>
                    <a:bodyPr/>
                    <a:lstStyle/>
                    <a:p>
                      <a:pPr algn="ctr" fontAlgn="b">
                        <a:buNone/>
                      </a:pPr>
                      <a:r>
                        <a:rPr lang="en-US" sz="1800" b="1" i="0" u="none" strike="noStrike" dirty="0">
                          <a:solidFill>
                            <a:schemeClr val="bg1"/>
                          </a:solidFill>
                          <a:effectLst/>
                          <a:latin typeface="+mn-lt"/>
                        </a:rPr>
                        <a:t>% Subsidy</a:t>
                      </a:r>
                    </a:p>
                  </a:txBody>
                  <a:tcPr marL="9525" marR="9525" marT="9525" marB="0" anchor="b"/>
                </a:tc>
                <a:tc>
                  <a:txBody>
                    <a:bodyPr/>
                    <a:lstStyle/>
                    <a:p>
                      <a:pPr algn="ctr" fontAlgn="b">
                        <a:buNone/>
                      </a:pPr>
                      <a:r>
                        <a:rPr lang="en-US" sz="1800" b="1" i="0" u="none" strike="noStrike" dirty="0">
                          <a:solidFill>
                            <a:schemeClr val="bg1"/>
                          </a:solidFill>
                          <a:effectLst/>
                          <a:latin typeface="+mn-lt"/>
                        </a:rPr>
                        <a:t> HOME subsidy </a:t>
                      </a:r>
                    </a:p>
                  </a:txBody>
                  <a:tcPr marL="9525" marR="9525" marT="9525" marB="0" anchor="b"/>
                </a:tc>
                <a:tc>
                  <a:txBody>
                    <a:bodyPr/>
                    <a:lstStyle/>
                    <a:p>
                      <a:pPr algn="ctr" fontAlgn="b">
                        <a:buNone/>
                      </a:pPr>
                      <a:r>
                        <a:rPr lang="en-US" sz="1800" b="1" i="0" u="none" strike="noStrike" dirty="0">
                          <a:solidFill>
                            <a:schemeClr val="bg1"/>
                          </a:solidFill>
                          <a:effectLst/>
                          <a:latin typeface="+mn-lt"/>
                        </a:rPr>
                        <a:t>Other subsidy </a:t>
                      </a:r>
                    </a:p>
                  </a:txBody>
                  <a:tcPr marL="9525" marR="9525" marT="9525" marB="0" anchor="b"/>
                </a:tc>
                <a:extLst>
                  <a:ext uri="{0D108BD9-81ED-4DB2-BD59-A6C34878D82A}">
                    <a16:rowId xmlns:a16="http://schemas.microsoft.com/office/drawing/2014/main" val="3488258285"/>
                  </a:ext>
                </a:extLst>
              </a:tr>
              <a:tr h="629236">
                <a:tc>
                  <a:txBody>
                    <a:bodyPr/>
                    <a:lstStyle/>
                    <a:p>
                      <a:pPr algn="ctr" fontAlgn="b">
                        <a:buNone/>
                      </a:pPr>
                      <a:r>
                        <a:rPr lang="en-US" sz="1800" b="0" i="0" u="none" strike="noStrike" dirty="0">
                          <a:solidFill>
                            <a:srgbClr val="000000"/>
                          </a:solidFill>
                          <a:effectLst/>
                          <a:latin typeface="+mn-lt"/>
                        </a:rPr>
                        <a:t>Buyer 1</a:t>
                      </a:r>
                    </a:p>
                  </a:txBody>
                  <a:tcPr marL="9525" marR="9525" marT="9525" marB="0" anchor="b"/>
                </a:tc>
                <a:tc>
                  <a:txBody>
                    <a:bodyPr/>
                    <a:lstStyle/>
                    <a:p>
                      <a:pPr algn="ctr" fontAlgn="b">
                        <a:buNone/>
                      </a:pPr>
                      <a:r>
                        <a:rPr lang="en-US" sz="1800" b="0" i="0" u="none" strike="noStrike">
                          <a:solidFill>
                            <a:srgbClr val="000000"/>
                          </a:solidFill>
                          <a:effectLst/>
                          <a:latin typeface="+mn-lt"/>
                        </a:rPr>
                        <a:t>60%</a:t>
                      </a:r>
                    </a:p>
                  </a:txBody>
                  <a:tcPr marL="9525" marR="9525" marT="9525" marB="0" anchor="b"/>
                </a:tc>
                <a:tc>
                  <a:txBody>
                    <a:bodyPr/>
                    <a:lstStyle/>
                    <a:p>
                      <a:pPr algn="ctr" fontAlgn="b">
                        <a:buNone/>
                      </a:pPr>
                      <a:r>
                        <a:rPr lang="en-US" sz="1800" b="0" i="0" u="none" strike="noStrike" dirty="0">
                          <a:solidFill>
                            <a:srgbClr val="000000"/>
                          </a:solidFill>
                          <a:effectLst/>
                          <a:latin typeface="+mn-lt"/>
                        </a:rPr>
                        <a:t> $ 377,209 </a:t>
                      </a:r>
                    </a:p>
                  </a:txBody>
                  <a:tcPr marL="9525" marR="9525" marT="9525" marB="0" anchor="b"/>
                </a:tc>
                <a:tc>
                  <a:txBody>
                    <a:bodyPr/>
                    <a:lstStyle/>
                    <a:p>
                      <a:pPr algn="ctr" fontAlgn="b">
                        <a:buNone/>
                      </a:pPr>
                      <a:r>
                        <a:rPr lang="en-US" sz="1800" b="0" i="0" u="none" strike="noStrike" dirty="0">
                          <a:solidFill>
                            <a:srgbClr val="000000"/>
                          </a:solidFill>
                          <a:effectLst/>
                          <a:latin typeface="+mn-lt"/>
                        </a:rPr>
                        <a:t> $ 273,500 </a:t>
                      </a:r>
                    </a:p>
                  </a:txBody>
                  <a:tcPr marL="9525" marR="9525" marT="9525" marB="0" anchor="b"/>
                </a:tc>
                <a:tc>
                  <a:txBody>
                    <a:bodyPr/>
                    <a:lstStyle/>
                    <a:p>
                      <a:pPr algn="ctr" fontAlgn="b">
                        <a:buNone/>
                      </a:pPr>
                      <a:r>
                        <a:rPr lang="en-US" sz="1800" b="0" i="0" u="none" strike="noStrike">
                          <a:solidFill>
                            <a:srgbClr val="000000"/>
                          </a:solidFill>
                          <a:effectLst/>
                          <a:latin typeface="+mn-lt"/>
                        </a:rPr>
                        <a:t> $ 103,709 </a:t>
                      </a:r>
                    </a:p>
                  </a:txBody>
                  <a:tcPr marL="9525" marR="9525" marT="9525" marB="0" anchor="b"/>
                </a:tc>
                <a:tc>
                  <a:txBody>
                    <a:bodyPr/>
                    <a:lstStyle/>
                    <a:p>
                      <a:pPr algn="ctr" fontAlgn="b">
                        <a:buNone/>
                      </a:pPr>
                      <a:r>
                        <a:rPr lang="en-US" sz="1800" b="0" i="0" u="none" strike="noStrike">
                          <a:solidFill>
                            <a:srgbClr val="000000"/>
                          </a:solidFill>
                          <a:effectLst/>
                          <a:latin typeface="+mn-lt"/>
                        </a:rPr>
                        <a:t>27%</a:t>
                      </a:r>
                    </a:p>
                  </a:txBody>
                  <a:tcPr marL="9525" marR="9525" marT="9525" marB="0" anchor="b"/>
                </a:tc>
                <a:tc>
                  <a:txBody>
                    <a:bodyPr/>
                    <a:lstStyle/>
                    <a:p>
                      <a:pPr algn="ctr" fontAlgn="b">
                        <a:buNone/>
                      </a:pPr>
                      <a:r>
                        <a:rPr lang="en-US" sz="1800" b="0" i="0" u="none" strike="noStrike" dirty="0">
                          <a:solidFill>
                            <a:srgbClr val="000000"/>
                          </a:solidFill>
                          <a:effectLst/>
                          <a:latin typeface="+mn-lt"/>
                        </a:rPr>
                        <a:t> $ 55,750 </a:t>
                      </a:r>
                    </a:p>
                  </a:txBody>
                  <a:tcPr marL="9525" marR="9525" marT="9525" marB="0" anchor="b"/>
                </a:tc>
                <a:tc>
                  <a:txBody>
                    <a:bodyPr/>
                    <a:lstStyle/>
                    <a:p>
                      <a:pPr algn="ctr" fontAlgn="b">
                        <a:buNone/>
                      </a:pPr>
                      <a:r>
                        <a:rPr lang="en-US" sz="1800" b="0" i="0" u="none" strike="noStrike" dirty="0">
                          <a:solidFill>
                            <a:srgbClr val="000000"/>
                          </a:solidFill>
                          <a:effectLst/>
                          <a:latin typeface="+mn-lt"/>
                        </a:rPr>
                        <a:t> $ 47,959 </a:t>
                      </a:r>
                    </a:p>
                  </a:txBody>
                  <a:tcPr marL="9525" marR="9525" marT="9525" marB="0" anchor="b"/>
                </a:tc>
                <a:extLst>
                  <a:ext uri="{0D108BD9-81ED-4DB2-BD59-A6C34878D82A}">
                    <a16:rowId xmlns:a16="http://schemas.microsoft.com/office/drawing/2014/main" val="4184861116"/>
                  </a:ext>
                </a:extLst>
              </a:tr>
              <a:tr h="629236">
                <a:tc>
                  <a:txBody>
                    <a:bodyPr/>
                    <a:lstStyle/>
                    <a:p>
                      <a:pPr algn="ctr" fontAlgn="b">
                        <a:buNone/>
                      </a:pPr>
                      <a:r>
                        <a:rPr lang="en-US" sz="1800" b="0" i="0" u="none" strike="noStrike" dirty="0">
                          <a:solidFill>
                            <a:srgbClr val="000000"/>
                          </a:solidFill>
                          <a:effectLst/>
                          <a:latin typeface="+mn-lt"/>
                        </a:rPr>
                        <a:t>Buyer 2</a:t>
                      </a:r>
                    </a:p>
                  </a:txBody>
                  <a:tcPr marL="9525" marR="9525" marT="9525" marB="0" anchor="b"/>
                </a:tc>
                <a:tc>
                  <a:txBody>
                    <a:bodyPr/>
                    <a:lstStyle/>
                    <a:p>
                      <a:pPr algn="ctr" fontAlgn="b">
                        <a:buNone/>
                      </a:pPr>
                      <a:r>
                        <a:rPr lang="en-US" sz="1800" b="0" i="0" u="none" strike="noStrike" dirty="0">
                          <a:solidFill>
                            <a:srgbClr val="000000"/>
                          </a:solidFill>
                          <a:effectLst/>
                          <a:latin typeface="+mn-lt"/>
                        </a:rPr>
                        <a:t>68%</a:t>
                      </a:r>
                    </a:p>
                  </a:txBody>
                  <a:tcPr marL="9525" marR="9525" marT="9525" marB="0" anchor="b"/>
                </a:tc>
                <a:tc>
                  <a:txBody>
                    <a:bodyPr/>
                    <a:lstStyle/>
                    <a:p>
                      <a:pPr algn="ctr" fontAlgn="b">
                        <a:buNone/>
                      </a:pPr>
                      <a:r>
                        <a:rPr lang="en-US" sz="1800" b="0" i="0" u="none" strike="noStrike">
                          <a:solidFill>
                            <a:srgbClr val="000000"/>
                          </a:solidFill>
                          <a:effectLst/>
                          <a:latin typeface="+mn-lt"/>
                        </a:rPr>
                        <a:t> $ 387,042 </a:t>
                      </a:r>
                    </a:p>
                  </a:txBody>
                  <a:tcPr marL="9525" marR="9525" marT="9525" marB="0" anchor="b"/>
                </a:tc>
                <a:tc>
                  <a:txBody>
                    <a:bodyPr/>
                    <a:lstStyle/>
                    <a:p>
                      <a:pPr algn="ctr" fontAlgn="b">
                        <a:buNone/>
                      </a:pPr>
                      <a:r>
                        <a:rPr lang="en-US" sz="1800" b="0" i="0" u="none" strike="noStrike">
                          <a:solidFill>
                            <a:srgbClr val="000000"/>
                          </a:solidFill>
                          <a:effectLst/>
                          <a:latin typeface="+mn-lt"/>
                        </a:rPr>
                        <a:t> $ 275,000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$ 111,460 </a:t>
                      </a:r>
                    </a:p>
                  </a:txBody>
                  <a:tcPr marL="9525" marR="9525" marT="9525" marB="0" anchor="b"/>
                </a:tc>
                <a:tc>
                  <a:txBody>
                    <a:bodyPr/>
                    <a:lstStyle/>
                    <a:p>
                      <a:pPr algn="ctr" fontAlgn="b">
                        <a:buNone/>
                      </a:pPr>
                      <a:r>
                        <a:rPr lang="en-US" sz="1800" b="0" i="0" u="none" strike="noStrike">
                          <a:solidFill>
                            <a:srgbClr val="000000"/>
                          </a:solidFill>
                          <a:effectLst/>
                          <a:latin typeface="+mn-lt"/>
                        </a:rPr>
                        <a:t>29%</a:t>
                      </a:r>
                    </a:p>
                  </a:txBody>
                  <a:tcPr marL="9525" marR="9525" marT="9525" marB="0" anchor="b"/>
                </a:tc>
                <a:tc>
                  <a:txBody>
                    <a:bodyPr/>
                    <a:lstStyle/>
                    <a:p>
                      <a:pPr algn="ctr" fontAlgn="b">
                        <a:buNone/>
                      </a:pPr>
                      <a:r>
                        <a:rPr lang="en-US" sz="1800" b="0" i="0" u="none" strike="noStrike">
                          <a:solidFill>
                            <a:srgbClr val="000000"/>
                          </a:solidFill>
                          <a:effectLst/>
                          <a:latin typeface="+mn-lt"/>
                        </a:rPr>
                        <a:t> $ 55,750 </a:t>
                      </a:r>
                    </a:p>
                  </a:txBody>
                  <a:tcPr marL="9525" marR="9525" marT="9525" marB="0" anchor="b"/>
                </a:tc>
                <a:tc>
                  <a:txBody>
                    <a:bodyPr/>
                    <a:lstStyle/>
                    <a:p>
                      <a:pPr algn="ctr" fontAlgn="b">
                        <a:buNone/>
                      </a:pPr>
                      <a:r>
                        <a:rPr lang="en-US" sz="1800" b="0" i="0" u="none" strike="noStrike">
                          <a:solidFill>
                            <a:srgbClr val="000000"/>
                          </a:solidFill>
                          <a:effectLst/>
                          <a:latin typeface="+mn-lt"/>
                        </a:rPr>
                        <a:t> $ 55,710 </a:t>
                      </a:r>
                    </a:p>
                  </a:txBody>
                  <a:tcPr marL="9525" marR="9525" marT="9525" marB="0" anchor="b"/>
                </a:tc>
                <a:extLst>
                  <a:ext uri="{0D108BD9-81ED-4DB2-BD59-A6C34878D82A}">
                    <a16:rowId xmlns:a16="http://schemas.microsoft.com/office/drawing/2014/main" val="106987224"/>
                  </a:ext>
                </a:extLst>
              </a:tr>
              <a:tr h="629236">
                <a:tc>
                  <a:txBody>
                    <a:bodyPr/>
                    <a:lstStyle/>
                    <a:p>
                      <a:pPr algn="ctr" fontAlgn="b">
                        <a:buNone/>
                      </a:pPr>
                      <a:r>
                        <a:rPr lang="en-US" sz="1800" b="0" i="0" u="none" strike="noStrike" dirty="0">
                          <a:solidFill>
                            <a:srgbClr val="000000"/>
                          </a:solidFill>
                          <a:effectLst/>
                          <a:latin typeface="+mn-lt"/>
                        </a:rPr>
                        <a:t>Buyer 3</a:t>
                      </a:r>
                    </a:p>
                  </a:txBody>
                  <a:tcPr marL="9525" marR="9525" marT="9525" marB="0" anchor="b"/>
                </a:tc>
                <a:tc>
                  <a:txBody>
                    <a:bodyPr/>
                    <a:lstStyle/>
                    <a:p>
                      <a:pPr algn="ctr" fontAlgn="b">
                        <a:buNone/>
                      </a:pPr>
                      <a:r>
                        <a:rPr lang="en-US" sz="1800" b="0" i="0" u="none" strike="noStrike" dirty="0">
                          <a:solidFill>
                            <a:srgbClr val="000000"/>
                          </a:solidFill>
                          <a:effectLst/>
                          <a:latin typeface="+mn-lt"/>
                        </a:rPr>
                        <a:t>75%</a:t>
                      </a:r>
                    </a:p>
                  </a:txBody>
                  <a:tcPr marL="9525" marR="9525" marT="9525" marB="0" anchor="b"/>
                </a:tc>
                <a:tc>
                  <a:txBody>
                    <a:bodyPr/>
                    <a:lstStyle/>
                    <a:p>
                      <a:pPr algn="ctr" fontAlgn="b">
                        <a:buNone/>
                      </a:pPr>
                      <a:r>
                        <a:rPr lang="en-US" sz="1800" b="0" i="0" u="none" strike="noStrike" dirty="0">
                          <a:solidFill>
                            <a:srgbClr val="000000"/>
                          </a:solidFill>
                          <a:effectLst/>
                          <a:latin typeface="+mn-lt"/>
                        </a:rPr>
                        <a:t> $ 390,857 </a:t>
                      </a:r>
                    </a:p>
                  </a:txBody>
                  <a:tcPr marL="9525" marR="9525" marT="9525" marB="0" anchor="b"/>
                </a:tc>
                <a:tc>
                  <a:txBody>
                    <a:bodyPr/>
                    <a:lstStyle/>
                    <a:p>
                      <a:pPr algn="ctr" fontAlgn="b">
                        <a:buNone/>
                      </a:pPr>
                      <a:r>
                        <a:rPr lang="en-US" sz="1800" b="0" i="0" u="none" strike="noStrike">
                          <a:solidFill>
                            <a:srgbClr val="000000"/>
                          </a:solidFill>
                          <a:effectLst/>
                          <a:latin typeface="+mn-lt"/>
                        </a:rPr>
                        <a:t> $ 264,650 </a:t>
                      </a:r>
                    </a:p>
                  </a:txBody>
                  <a:tcPr marL="9525" marR="9525" marT="9525" marB="0" anchor="b"/>
                </a:tc>
                <a:tc>
                  <a:txBody>
                    <a:bodyPr/>
                    <a:lstStyle/>
                    <a:p>
                      <a:pPr algn="ctr" fontAlgn="b">
                        <a:buNone/>
                      </a:pPr>
                      <a:r>
                        <a:rPr lang="en-US" sz="1800" b="0" i="0" u="none" strike="noStrike">
                          <a:solidFill>
                            <a:srgbClr val="000000"/>
                          </a:solidFill>
                          <a:effectLst/>
                          <a:latin typeface="+mn-lt"/>
                        </a:rPr>
                        <a:t> $ 122,500 </a:t>
                      </a:r>
                    </a:p>
                  </a:txBody>
                  <a:tcPr marL="9525" marR="9525" marT="9525" marB="0" anchor="b"/>
                </a:tc>
                <a:tc>
                  <a:txBody>
                    <a:bodyPr/>
                    <a:lstStyle/>
                    <a:p>
                      <a:pPr algn="ctr" fontAlgn="b">
                        <a:buNone/>
                      </a:pPr>
                      <a:r>
                        <a:rPr lang="en-US" sz="1800" b="0" i="0" u="none" strike="noStrike">
                          <a:solidFill>
                            <a:srgbClr val="000000"/>
                          </a:solidFill>
                          <a:effectLst/>
                          <a:latin typeface="+mn-lt"/>
                        </a:rPr>
                        <a:t>31%</a:t>
                      </a:r>
                    </a:p>
                  </a:txBody>
                  <a:tcPr marL="9525" marR="9525" marT="9525" marB="0" anchor="b"/>
                </a:tc>
                <a:tc>
                  <a:txBody>
                    <a:bodyPr/>
                    <a:lstStyle/>
                    <a:p>
                      <a:pPr algn="ctr" fontAlgn="b">
                        <a:buNone/>
                      </a:pPr>
                      <a:r>
                        <a:rPr lang="en-US" sz="1800" b="0" i="0" u="none" strike="noStrike" dirty="0">
                          <a:solidFill>
                            <a:srgbClr val="000000"/>
                          </a:solidFill>
                          <a:effectLst/>
                          <a:latin typeface="+mn-lt"/>
                        </a:rPr>
                        <a:t> $ 76,500 </a:t>
                      </a:r>
                    </a:p>
                  </a:txBody>
                  <a:tcPr marL="9525" marR="9525" marT="9525" marB="0" anchor="b"/>
                </a:tc>
                <a:tc>
                  <a:txBody>
                    <a:bodyPr/>
                    <a:lstStyle/>
                    <a:p>
                      <a:pPr algn="ctr" fontAlgn="b">
                        <a:buNone/>
                      </a:pPr>
                      <a:r>
                        <a:rPr lang="en-US" sz="1800" b="0" i="0" u="none" strike="noStrike" dirty="0">
                          <a:solidFill>
                            <a:srgbClr val="000000"/>
                          </a:solidFill>
                          <a:effectLst/>
                          <a:latin typeface="+mn-lt"/>
                        </a:rPr>
                        <a:t> $ 46,000 </a:t>
                      </a:r>
                    </a:p>
                  </a:txBody>
                  <a:tcPr marL="9525" marR="9525" marT="9525" marB="0" anchor="b"/>
                </a:tc>
                <a:extLst>
                  <a:ext uri="{0D108BD9-81ED-4DB2-BD59-A6C34878D82A}">
                    <a16:rowId xmlns:a16="http://schemas.microsoft.com/office/drawing/2014/main" val="696198847"/>
                  </a:ext>
                </a:extLst>
              </a:tr>
              <a:tr h="629236">
                <a:tc>
                  <a:txBody>
                    <a:bodyPr/>
                    <a:lstStyle/>
                    <a:p>
                      <a:pPr algn="ctr" fontAlgn="b">
                        <a:buNone/>
                      </a:pPr>
                      <a:r>
                        <a:rPr lang="en-US" sz="1800" b="0" i="0" u="none" strike="noStrike">
                          <a:solidFill>
                            <a:srgbClr val="000000"/>
                          </a:solidFill>
                          <a:effectLst/>
                          <a:latin typeface="+mn-lt"/>
                        </a:rPr>
                        <a:t>Buyer 4</a:t>
                      </a:r>
                    </a:p>
                  </a:txBody>
                  <a:tcPr marL="9525" marR="9525" marT="9525" marB="0" anchor="b"/>
                </a:tc>
                <a:tc>
                  <a:txBody>
                    <a:bodyPr/>
                    <a:lstStyle/>
                    <a:p>
                      <a:pPr algn="ctr" fontAlgn="b">
                        <a:buNone/>
                      </a:pPr>
                      <a:r>
                        <a:rPr lang="en-US" sz="1800" b="0" i="0" u="none" strike="noStrike" dirty="0">
                          <a:solidFill>
                            <a:srgbClr val="000000"/>
                          </a:solidFill>
                          <a:effectLst/>
                          <a:latin typeface="+mn-lt"/>
                        </a:rPr>
                        <a:t>72%</a:t>
                      </a:r>
                    </a:p>
                  </a:txBody>
                  <a:tcPr marL="9525" marR="9525" marT="9525" marB="0" anchor="b"/>
                </a:tc>
                <a:tc>
                  <a:txBody>
                    <a:bodyPr/>
                    <a:lstStyle/>
                    <a:p>
                      <a:pPr algn="ctr" fontAlgn="b">
                        <a:buNone/>
                      </a:pPr>
                      <a:r>
                        <a:rPr lang="en-US" sz="1800" b="0" i="0" u="none" strike="noStrike" dirty="0">
                          <a:solidFill>
                            <a:srgbClr val="000000"/>
                          </a:solidFill>
                          <a:effectLst/>
                          <a:latin typeface="+mn-lt"/>
                        </a:rPr>
                        <a:t> $ 399,961 </a:t>
                      </a:r>
                    </a:p>
                  </a:txBody>
                  <a:tcPr marL="9525" marR="9525" marT="9525" marB="0" anchor="b"/>
                </a:tc>
                <a:tc>
                  <a:txBody>
                    <a:bodyPr/>
                    <a:lstStyle/>
                    <a:p>
                      <a:pPr algn="ctr" fontAlgn="b">
                        <a:buNone/>
                      </a:pPr>
                      <a:r>
                        <a:rPr lang="en-US" sz="1800" b="0" i="0" u="none" strike="noStrike">
                          <a:solidFill>
                            <a:srgbClr val="000000"/>
                          </a:solidFill>
                          <a:effectLst/>
                          <a:latin typeface="+mn-lt"/>
                        </a:rPr>
                        <a:t> $ 292,000 </a:t>
                      </a:r>
                    </a:p>
                  </a:txBody>
                  <a:tcPr marL="9525" marR="9525" marT="9525" marB="0" anchor="b"/>
                </a:tc>
                <a:tc>
                  <a:txBody>
                    <a:bodyPr/>
                    <a:lstStyle/>
                    <a:p>
                      <a:pPr algn="ctr" fontAlgn="b">
                        <a:buNone/>
                      </a:pPr>
                      <a:r>
                        <a:rPr lang="en-US" sz="1800" b="0" i="0" u="none" strike="noStrike">
                          <a:solidFill>
                            <a:srgbClr val="000000"/>
                          </a:solidFill>
                          <a:effectLst/>
                          <a:latin typeface="+mn-lt"/>
                        </a:rPr>
                        <a:t> $ 107,961 </a:t>
                      </a:r>
                    </a:p>
                  </a:txBody>
                  <a:tcPr marL="9525" marR="9525" marT="9525" marB="0" anchor="b"/>
                </a:tc>
                <a:tc>
                  <a:txBody>
                    <a:bodyPr/>
                    <a:lstStyle/>
                    <a:p>
                      <a:pPr algn="ctr" fontAlgn="b">
                        <a:buNone/>
                      </a:pPr>
                      <a:r>
                        <a:rPr lang="en-US" sz="1800" b="0" i="0" u="none" strike="noStrike" dirty="0">
                          <a:solidFill>
                            <a:srgbClr val="000000"/>
                          </a:solidFill>
                          <a:effectLst/>
                          <a:latin typeface="+mn-lt"/>
                        </a:rPr>
                        <a:t>27%</a:t>
                      </a:r>
                    </a:p>
                  </a:txBody>
                  <a:tcPr marL="9525" marR="9525" marT="9525" marB="0" anchor="b"/>
                </a:tc>
                <a:tc>
                  <a:txBody>
                    <a:bodyPr/>
                    <a:lstStyle/>
                    <a:p>
                      <a:pPr algn="ctr" fontAlgn="b">
                        <a:buNone/>
                      </a:pPr>
                      <a:r>
                        <a:rPr lang="en-US" sz="1800" b="0" i="0" u="none" strike="noStrike">
                          <a:solidFill>
                            <a:srgbClr val="000000"/>
                          </a:solidFill>
                          <a:effectLst/>
                          <a:latin typeface="+mn-lt"/>
                        </a:rPr>
                        <a:t> $ 21,000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$ 86,961 </a:t>
                      </a:r>
                    </a:p>
                  </a:txBody>
                  <a:tcPr marL="9525" marR="9525" marT="9525" marB="0" anchor="b"/>
                </a:tc>
                <a:extLst>
                  <a:ext uri="{0D108BD9-81ED-4DB2-BD59-A6C34878D82A}">
                    <a16:rowId xmlns:a16="http://schemas.microsoft.com/office/drawing/2014/main" val="1856724501"/>
                  </a:ext>
                </a:extLst>
              </a:tr>
              <a:tr h="629236">
                <a:tc>
                  <a:txBody>
                    <a:bodyPr/>
                    <a:lstStyle/>
                    <a:p>
                      <a:pPr algn="ctr" fontAlgn="b">
                        <a:buNone/>
                      </a:pPr>
                      <a:r>
                        <a:rPr lang="en-US" sz="1800" b="0" i="0" u="none" strike="noStrike" dirty="0">
                          <a:solidFill>
                            <a:srgbClr val="000000"/>
                          </a:solidFill>
                          <a:effectLst/>
                          <a:latin typeface="+mn-lt"/>
                        </a:rPr>
                        <a:t>Buyer 5</a:t>
                      </a:r>
                    </a:p>
                  </a:txBody>
                  <a:tcPr marL="9525" marR="9525" marT="9525" marB="0" anchor="b"/>
                </a:tc>
                <a:tc>
                  <a:txBody>
                    <a:bodyPr/>
                    <a:lstStyle/>
                    <a:p>
                      <a:pPr algn="ctr" fontAlgn="b">
                        <a:buNone/>
                      </a:pPr>
                      <a:r>
                        <a:rPr lang="en-US" sz="1800" b="0" i="0" u="none" strike="noStrike" dirty="0">
                          <a:solidFill>
                            <a:srgbClr val="000000"/>
                          </a:solidFill>
                          <a:effectLst/>
                          <a:latin typeface="+mn-lt"/>
                        </a:rPr>
                        <a:t>67%</a:t>
                      </a:r>
                    </a:p>
                  </a:txBody>
                  <a:tcPr marL="9525" marR="9525" marT="9525" marB="0" anchor="b"/>
                </a:tc>
                <a:tc>
                  <a:txBody>
                    <a:bodyPr/>
                    <a:lstStyle/>
                    <a:p>
                      <a:pPr algn="ctr" fontAlgn="b">
                        <a:buNone/>
                      </a:pPr>
                      <a:r>
                        <a:rPr lang="en-US" sz="1800" b="0" i="0" u="none" strike="noStrike" dirty="0">
                          <a:solidFill>
                            <a:srgbClr val="000000"/>
                          </a:solidFill>
                          <a:effectLst/>
                          <a:latin typeface="+mn-lt"/>
                        </a:rPr>
                        <a:t> $ 407,574 </a:t>
                      </a:r>
                    </a:p>
                  </a:txBody>
                  <a:tcPr marL="9525" marR="9525" marT="9525" marB="0" anchor="b"/>
                </a:tc>
                <a:tc>
                  <a:txBody>
                    <a:bodyPr/>
                    <a:lstStyle/>
                    <a:p>
                      <a:pPr algn="ctr" fontAlgn="b">
                        <a:buNone/>
                      </a:pPr>
                      <a:r>
                        <a:rPr lang="en-US" sz="1800" b="0" i="0" u="none" strike="noStrike">
                          <a:solidFill>
                            <a:srgbClr val="000000"/>
                          </a:solidFill>
                          <a:effectLst/>
                          <a:latin typeface="+mn-lt"/>
                        </a:rPr>
                        <a:t> $ 300,000 </a:t>
                      </a:r>
                    </a:p>
                  </a:txBody>
                  <a:tcPr marL="9525" marR="9525" marT="9525" marB="0" anchor="b"/>
                </a:tc>
                <a:tc>
                  <a:txBody>
                    <a:bodyPr/>
                    <a:lstStyle/>
                    <a:p>
                      <a:pPr algn="ctr" fontAlgn="b">
                        <a:buNone/>
                      </a:pPr>
                      <a:r>
                        <a:rPr lang="en-US" sz="1800" b="0" i="0" u="none" strike="noStrike">
                          <a:solidFill>
                            <a:srgbClr val="000000"/>
                          </a:solidFill>
                          <a:effectLst/>
                          <a:latin typeface="+mn-lt"/>
                        </a:rPr>
                        <a:t> $ 106,860 </a:t>
                      </a:r>
                    </a:p>
                  </a:txBody>
                  <a:tcPr marL="9525" marR="9525" marT="9525" marB="0" anchor="b"/>
                </a:tc>
                <a:tc>
                  <a:txBody>
                    <a:bodyPr/>
                    <a:lstStyle/>
                    <a:p>
                      <a:pPr algn="ctr" fontAlgn="b">
                        <a:buNone/>
                      </a:pPr>
                      <a:r>
                        <a:rPr lang="en-US" sz="1800" b="0" i="0" u="none" strike="noStrike">
                          <a:solidFill>
                            <a:srgbClr val="000000"/>
                          </a:solidFill>
                          <a:effectLst/>
                          <a:latin typeface="+mn-lt"/>
                        </a:rPr>
                        <a:t>26%</a:t>
                      </a:r>
                    </a:p>
                  </a:txBody>
                  <a:tcPr marL="9525" marR="9525" marT="9525" marB="0" anchor="b"/>
                </a:tc>
                <a:tc>
                  <a:txBody>
                    <a:bodyPr/>
                    <a:lstStyle/>
                    <a:p>
                      <a:pPr algn="ctr" fontAlgn="b">
                        <a:buNone/>
                      </a:pPr>
                      <a:r>
                        <a:rPr lang="en-US" sz="1800" b="0" i="0" u="none" strike="noStrike">
                          <a:solidFill>
                            <a:srgbClr val="000000"/>
                          </a:solidFill>
                          <a:effectLst/>
                          <a:latin typeface="+mn-lt"/>
                        </a:rPr>
                        <a:t> $ 21,000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$ 85,860 </a:t>
                      </a:r>
                    </a:p>
                  </a:txBody>
                  <a:tcPr marL="9525" marR="9525" marT="9525" marB="0" anchor="b"/>
                </a:tc>
                <a:extLst>
                  <a:ext uri="{0D108BD9-81ED-4DB2-BD59-A6C34878D82A}">
                    <a16:rowId xmlns:a16="http://schemas.microsoft.com/office/drawing/2014/main" val="2204461956"/>
                  </a:ext>
                </a:extLst>
              </a:tr>
            </a:tbl>
          </a:graphicData>
        </a:graphic>
      </p:graphicFrame>
    </p:spTree>
    <p:extLst>
      <p:ext uri="{BB962C8B-B14F-4D97-AF65-F5344CB8AC3E}">
        <p14:creationId xmlns:p14="http://schemas.microsoft.com/office/powerpoint/2010/main" val="4219223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68D7B-59C3-D3F4-6C16-E90E2702DA5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FF6DB52-BA8E-E728-05E4-60E2C345B8B8}"/>
              </a:ext>
            </a:extLst>
          </p:cNvPr>
          <p:cNvSpPr>
            <a:spLocks noGrp="1"/>
          </p:cNvSpPr>
          <p:nvPr>
            <p:ph type="title" idx="4294967295"/>
          </p:nvPr>
        </p:nvSpPr>
        <p:spPr>
          <a:xfrm>
            <a:off x="685801" y="402315"/>
            <a:ext cx="10820400" cy="6658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2"/>
                </a:solidFill>
                <a:effectLst/>
                <a:uLnTx/>
                <a:uFillTx/>
                <a:latin typeface="IBM Plex Sans SemiBold" panose="020B0703050203000203" pitchFamily="34" charset="0"/>
                <a:ea typeface="+mn-ea"/>
                <a:cs typeface="+mn-cs"/>
              </a:rPr>
              <a:t>A Typical HOME DPA Closing</a:t>
            </a:r>
          </a:p>
        </p:txBody>
      </p:sp>
      <p:sp>
        <p:nvSpPr>
          <p:cNvPr id="4" name="Text Placeholder 3">
            <a:extLst>
              <a:ext uri="{FF2B5EF4-FFF2-40B4-BE49-F238E27FC236}">
                <a16:creationId xmlns:a16="http://schemas.microsoft.com/office/drawing/2014/main" id="{6EBF1AD8-3BEE-8FE0-1D01-A6D1C3DD4307}"/>
              </a:ext>
            </a:extLst>
          </p:cNvPr>
          <p:cNvSpPr>
            <a:spLocks noGrp="1"/>
          </p:cNvSpPr>
          <p:nvPr>
            <p:ph type="body" sz="quarter" idx="17"/>
          </p:nvPr>
        </p:nvSpPr>
        <p:spPr/>
        <p:txBody>
          <a:bodyPr/>
          <a:lstStyle/>
          <a:p>
            <a:r>
              <a:rPr lang="en-US" dirty="0"/>
              <a:t>Financials</a:t>
            </a:r>
          </a:p>
        </p:txBody>
      </p:sp>
      <p:sp>
        <p:nvSpPr>
          <p:cNvPr id="5" name="Footer Placeholder 2">
            <a:extLst>
              <a:ext uri="{FF2B5EF4-FFF2-40B4-BE49-F238E27FC236}">
                <a16:creationId xmlns:a16="http://schemas.microsoft.com/office/drawing/2014/main" id="{8492CC51-D853-8DD5-51C4-78078D7AA402}"/>
              </a:ext>
            </a:extLst>
          </p:cNvPr>
          <p:cNvSpPr txBox="1">
            <a:spLocks/>
          </p:cNvSpPr>
          <p:nvPr/>
        </p:nvSpPr>
        <p:spPr>
          <a:xfrm>
            <a:off x="685800" y="6168177"/>
            <a:ext cx="10505661" cy="337932"/>
          </a:xfrm>
          <a:prstGeom prst="rect">
            <a:avLst/>
          </a:prstGeom>
        </p:spPr>
        <p:txBody>
          <a:bodyPr/>
          <a:lstStyle>
            <a:lvl1pPr marL="457200" indent="-457200" algn="l" defTabSz="914400" rtl="0" eaLnBrk="1" latinLnBrk="0" hangingPunct="1">
              <a:spcBef>
                <a:spcPct val="20000"/>
              </a:spcBef>
              <a:buFont typeface="Arial" panose="020B0604020202020204" pitchFamily="34" charset="0"/>
              <a:buChar char="•"/>
              <a:defRPr sz="3000" kern="1200">
                <a:solidFill>
                  <a:schemeClr val="tx1"/>
                </a:solidFill>
                <a:latin typeface="Asap"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latin typeface="Asap Condensed" pitchFamily="2" charset="0"/>
              </a:rPr>
              <a:t>8    |   HOME Downpayment Assistance</a:t>
            </a:r>
          </a:p>
        </p:txBody>
      </p:sp>
      <p:graphicFrame>
        <p:nvGraphicFramePr>
          <p:cNvPr id="8" name="Table 7">
            <a:extLst>
              <a:ext uri="{FF2B5EF4-FFF2-40B4-BE49-F238E27FC236}">
                <a16:creationId xmlns:a16="http://schemas.microsoft.com/office/drawing/2014/main" id="{A8D3AED8-F0C7-443B-F623-002741375CFF}"/>
              </a:ext>
            </a:extLst>
          </p:cNvPr>
          <p:cNvGraphicFramePr>
            <a:graphicFrameLocks noGrp="1"/>
          </p:cNvGraphicFramePr>
          <p:nvPr>
            <p:extLst>
              <p:ext uri="{D42A27DB-BD31-4B8C-83A1-F6EECF244321}">
                <p14:modId xmlns:p14="http://schemas.microsoft.com/office/powerpoint/2010/main" val="3913406736"/>
              </p:ext>
            </p:extLst>
          </p:nvPr>
        </p:nvGraphicFramePr>
        <p:xfrm>
          <a:off x="1337512" y="1913438"/>
          <a:ext cx="9516976" cy="3775416"/>
        </p:xfrm>
        <a:graphic>
          <a:graphicData uri="http://schemas.openxmlformats.org/drawingml/2006/table">
            <a:tbl>
              <a:tblPr firstRow="1" bandRow="1">
                <a:tableStyleId>{5C22544A-7EE6-4342-B048-85BDC9FD1C3A}</a:tableStyleId>
              </a:tblPr>
              <a:tblGrid>
                <a:gridCol w="1189622">
                  <a:extLst>
                    <a:ext uri="{9D8B030D-6E8A-4147-A177-3AD203B41FA5}">
                      <a16:colId xmlns:a16="http://schemas.microsoft.com/office/drawing/2014/main" val="3117933651"/>
                    </a:ext>
                  </a:extLst>
                </a:gridCol>
                <a:gridCol w="853740">
                  <a:extLst>
                    <a:ext uri="{9D8B030D-6E8A-4147-A177-3AD203B41FA5}">
                      <a16:colId xmlns:a16="http://schemas.microsoft.com/office/drawing/2014/main" val="1749602606"/>
                    </a:ext>
                  </a:extLst>
                </a:gridCol>
                <a:gridCol w="1525504">
                  <a:extLst>
                    <a:ext uri="{9D8B030D-6E8A-4147-A177-3AD203B41FA5}">
                      <a16:colId xmlns:a16="http://schemas.microsoft.com/office/drawing/2014/main" val="2361529718"/>
                    </a:ext>
                  </a:extLst>
                </a:gridCol>
                <a:gridCol w="1189622">
                  <a:extLst>
                    <a:ext uri="{9D8B030D-6E8A-4147-A177-3AD203B41FA5}">
                      <a16:colId xmlns:a16="http://schemas.microsoft.com/office/drawing/2014/main" val="2660796386"/>
                    </a:ext>
                  </a:extLst>
                </a:gridCol>
                <a:gridCol w="1189622">
                  <a:extLst>
                    <a:ext uri="{9D8B030D-6E8A-4147-A177-3AD203B41FA5}">
                      <a16:colId xmlns:a16="http://schemas.microsoft.com/office/drawing/2014/main" val="3159070076"/>
                    </a:ext>
                  </a:extLst>
                </a:gridCol>
                <a:gridCol w="1189622">
                  <a:extLst>
                    <a:ext uri="{9D8B030D-6E8A-4147-A177-3AD203B41FA5}">
                      <a16:colId xmlns:a16="http://schemas.microsoft.com/office/drawing/2014/main" val="2814043119"/>
                    </a:ext>
                  </a:extLst>
                </a:gridCol>
                <a:gridCol w="1189622">
                  <a:extLst>
                    <a:ext uri="{9D8B030D-6E8A-4147-A177-3AD203B41FA5}">
                      <a16:colId xmlns:a16="http://schemas.microsoft.com/office/drawing/2014/main" val="3220936210"/>
                    </a:ext>
                  </a:extLst>
                </a:gridCol>
                <a:gridCol w="1189622">
                  <a:extLst>
                    <a:ext uri="{9D8B030D-6E8A-4147-A177-3AD203B41FA5}">
                      <a16:colId xmlns:a16="http://schemas.microsoft.com/office/drawing/2014/main" val="1776247648"/>
                    </a:ext>
                  </a:extLst>
                </a:gridCol>
              </a:tblGrid>
              <a:tr h="629236">
                <a:tc>
                  <a:txBody>
                    <a:bodyPr/>
                    <a:lstStyle/>
                    <a:p>
                      <a:pPr algn="ctr" fontAlgn="b">
                        <a:buNone/>
                      </a:pPr>
                      <a:r>
                        <a:rPr lang="en-US" sz="1800" b="1" i="0" u="none" strike="noStrike" dirty="0">
                          <a:solidFill>
                            <a:schemeClr val="bg1"/>
                          </a:solidFill>
                          <a:effectLst/>
                          <a:latin typeface="+mn-lt"/>
                        </a:rPr>
                        <a:t>Buyer</a:t>
                      </a:r>
                    </a:p>
                  </a:txBody>
                  <a:tcPr marL="9525" marR="9525" marT="9525" marB="0" anchor="b"/>
                </a:tc>
                <a:tc>
                  <a:txBody>
                    <a:bodyPr/>
                    <a:lstStyle/>
                    <a:p>
                      <a:pPr algn="ctr" fontAlgn="b">
                        <a:buNone/>
                      </a:pPr>
                      <a:r>
                        <a:rPr lang="en-US" sz="1800" b="1" i="0" u="none" strike="noStrike" dirty="0">
                          <a:solidFill>
                            <a:schemeClr val="bg1"/>
                          </a:solidFill>
                          <a:effectLst/>
                          <a:latin typeface="+mn-lt"/>
                        </a:rPr>
                        <a:t>AMI</a:t>
                      </a:r>
                    </a:p>
                  </a:txBody>
                  <a:tcPr marL="9525" marR="9525" marT="9525" marB="0" anchor="b"/>
                </a:tc>
                <a:tc>
                  <a:txBody>
                    <a:bodyPr/>
                    <a:lstStyle/>
                    <a:p>
                      <a:pPr algn="ctr" fontAlgn="b">
                        <a:buNone/>
                      </a:pPr>
                      <a:r>
                        <a:rPr lang="en-US" sz="1800" b="1" i="0" u="none" strike="noStrike" dirty="0">
                          <a:solidFill>
                            <a:schemeClr val="bg1"/>
                          </a:solidFill>
                          <a:effectLst/>
                          <a:latin typeface="+mn-lt"/>
                        </a:rPr>
                        <a:t>Sales price</a:t>
                      </a:r>
                    </a:p>
                  </a:txBody>
                  <a:tcPr marL="9525" marR="9525" marT="9525" marB="0" anchor="b"/>
                </a:tc>
                <a:tc>
                  <a:txBody>
                    <a:bodyPr/>
                    <a:lstStyle/>
                    <a:p>
                      <a:pPr algn="ctr" fontAlgn="b">
                        <a:buNone/>
                      </a:pPr>
                      <a:r>
                        <a:rPr lang="en-US" sz="1800" b="1" i="0" u="none" strike="noStrike" dirty="0">
                          <a:solidFill>
                            <a:schemeClr val="bg1"/>
                          </a:solidFill>
                          <a:effectLst/>
                          <a:latin typeface="+mn-lt"/>
                        </a:rPr>
                        <a:t> Mortgage </a:t>
                      </a:r>
                    </a:p>
                  </a:txBody>
                  <a:tcPr marL="9525" marR="9525" marT="9525" marB="0" anchor="b"/>
                </a:tc>
                <a:tc>
                  <a:txBody>
                    <a:bodyPr/>
                    <a:lstStyle/>
                    <a:p>
                      <a:pPr algn="ctr" fontAlgn="b">
                        <a:buNone/>
                      </a:pPr>
                      <a:r>
                        <a:rPr lang="en-US" sz="1800" b="1" i="0" u="none" strike="noStrike" dirty="0">
                          <a:solidFill>
                            <a:schemeClr val="bg1"/>
                          </a:solidFill>
                          <a:effectLst/>
                          <a:latin typeface="+mn-lt"/>
                        </a:rPr>
                        <a:t> Total subsidy </a:t>
                      </a:r>
                    </a:p>
                  </a:txBody>
                  <a:tcPr marL="9525" marR="9525" marT="9525" marB="0" anchor="b"/>
                </a:tc>
                <a:tc>
                  <a:txBody>
                    <a:bodyPr/>
                    <a:lstStyle/>
                    <a:p>
                      <a:pPr algn="ctr" fontAlgn="b">
                        <a:buNone/>
                      </a:pPr>
                      <a:r>
                        <a:rPr lang="en-US" sz="1800" b="1" i="0" u="none" strike="noStrike" dirty="0">
                          <a:solidFill>
                            <a:schemeClr val="bg1"/>
                          </a:solidFill>
                          <a:effectLst/>
                          <a:latin typeface="+mn-lt"/>
                        </a:rPr>
                        <a:t>% Subsidy</a:t>
                      </a:r>
                    </a:p>
                  </a:txBody>
                  <a:tcPr marL="9525" marR="9525" marT="9525" marB="0" anchor="b"/>
                </a:tc>
                <a:tc>
                  <a:txBody>
                    <a:bodyPr/>
                    <a:lstStyle/>
                    <a:p>
                      <a:pPr algn="ctr" fontAlgn="b">
                        <a:buNone/>
                      </a:pPr>
                      <a:r>
                        <a:rPr lang="en-US" sz="1800" b="1" i="0" u="none" strike="noStrike" dirty="0">
                          <a:solidFill>
                            <a:schemeClr val="bg1"/>
                          </a:solidFill>
                          <a:effectLst/>
                          <a:latin typeface="+mn-lt"/>
                        </a:rPr>
                        <a:t> HOME subsidy </a:t>
                      </a:r>
                    </a:p>
                  </a:txBody>
                  <a:tcPr marL="9525" marR="9525" marT="9525" marB="0" anchor="b"/>
                </a:tc>
                <a:tc>
                  <a:txBody>
                    <a:bodyPr/>
                    <a:lstStyle/>
                    <a:p>
                      <a:pPr algn="ctr" fontAlgn="b">
                        <a:buNone/>
                      </a:pPr>
                      <a:r>
                        <a:rPr lang="en-US" sz="1800" b="1" i="0" u="none" strike="noStrike" dirty="0">
                          <a:solidFill>
                            <a:schemeClr val="bg1"/>
                          </a:solidFill>
                          <a:effectLst/>
                          <a:latin typeface="+mn-lt"/>
                        </a:rPr>
                        <a:t>Other subsidy </a:t>
                      </a:r>
                    </a:p>
                  </a:txBody>
                  <a:tcPr marL="9525" marR="9525" marT="9525" marB="0" anchor="b"/>
                </a:tc>
                <a:extLst>
                  <a:ext uri="{0D108BD9-81ED-4DB2-BD59-A6C34878D82A}">
                    <a16:rowId xmlns:a16="http://schemas.microsoft.com/office/drawing/2014/main" val="3488258285"/>
                  </a:ext>
                </a:extLst>
              </a:tr>
              <a:tr h="629236">
                <a:tc>
                  <a:txBody>
                    <a:bodyPr/>
                    <a:lstStyle/>
                    <a:p>
                      <a:pPr algn="ctr" fontAlgn="b">
                        <a:buNone/>
                      </a:pPr>
                      <a:r>
                        <a:rPr lang="en-US" sz="1800" b="0" i="0" u="none" strike="noStrike">
                          <a:solidFill>
                            <a:srgbClr val="000000"/>
                          </a:solidFill>
                          <a:effectLst/>
                          <a:latin typeface="+mn-lt"/>
                        </a:rPr>
                        <a:t>Buyer 1</a:t>
                      </a:r>
                    </a:p>
                  </a:txBody>
                  <a:tcPr marL="9525" marR="9525" marT="9525" marB="0" anchor="b"/>
                </a:tc>
                <a:tc>
                  <a:txBody>
                    <a:bodyPr/>
                    <a:lstStyle/>
                    <a:p>
                      <a:pPr algn="ctr" fontAlgn="b">
                        <a:buNone/>
                      </a:pPr>
                      <a:r>
                        <a:rPr lang="en-US" sz="1800" b="0" i="0" u="none" strike="noStrike">
                          <a:solidFill>
                            <a:srgbClr val="000000"/>
                          </a:solidFill>
                          <a:effectLst/>
                          <a:latin typeface="+mn-lt"/>
                        </a:rPr>
                        <a:t>60%</a:t>
                      </a:r>
                    </a:p>
                  </a:txBody>
                  <a:tcPr marL="9525" marR="9525" marT="9525" marB="0" anchor="b"/>
                </a:tc>
                <a:tc>
                  <a:txBody>
                    <a:bodyPr/>
                    <a:lstStyle/>
                    <a:p>
                      <a:pPr algn="ctr" fontAlgn="b">
                        <a:buNone/>
                      </a:pPr>
                      <a:r>
                        <a:rPr lang="en-US" sz="1800" b="0" i="0" u="none" strike="noStrike" dirty="0">
                          <a:solidFill>
                            <a:srgbClr val="000000"/>
                          </a:solidFill>
                          <a:effectLst/>
                          <a:latin typeface="+mn-lt"/>
                        </a:rPr>
                        <a:t> $ 377,209 </a:t>
                      </a:r>
                    </a:p>
                  </a:txBody>
                  <a:tcPr marL="9525" marR="9525" marT="9525" marB="0" anchor="b"/>
                </a:tc>
                <a:tc>
                  <a:txBody>
                    <a:bodyPr/>
                    <a:lstStyle/>
                    <a:p>
                      <a:pPr algn="ctr" fontAlgn="b">
                        <a:buNone/>
                      </a:pPr>
                      <a:r>
                        <a:rPr lang="en-US" sz="1800" b="0" i="0" u="none" strike="noStrike" dirty="0">
                          <a:solidFill>
                            <a:srgbClr val="000000"/>
                          </a:solidFill>
                          <a:effectLst/>
                          <a:latin typeface="+mn-lt"/>
                        </a:rPr>
                        <a:t> $ 273,500 </a:t>
                      </a:r>
                    </a:p>
                  </a:txBody>
                  <a:tcPr marL="9525" marR="9525" marT="9525" marB="0" anchor="b"/>
                </a:tc>
                <a:tc>
                  <a:txBody>
                    <a:bodyPr/>
                    <a:lstStyle/>
                    <a:p>
                      <a:pPr algn="ctr" fontAlgn="b">
                        <a:buNone/>
                      </a:pPr>
                      <a:r>
                        <a:rPr lang="en-US" sz="1800" b="0" i="0" u="none" strike="noStrike">
                          <a:solidFill>
                            <a:srgbClr val="000000"/>
                          </a:solidFill>
                          <a:effectLst/>
                          <a:latin typeface="+mn-lt"/>
                        </a:rPr>
                        <a:t> $ 103,709 </a:t>
                      </a:r>
                    </a:p>
                  </a:txBody>
                  <a:tcPr marL="9525" marR="9525" marT="9525" marB="0" anchor="b"/>
                </a:tc>
                <a:tc>
                  <a:txBody>
                    <a:bodyPr/>
                    <a:lstStyle/>
                    <a:p>
                      <a:pPr algn="ctr" fontAlgn="b">
                        <a:buNone/>
                      </a:pPr>
                      <a:r>
                        <a:rPr lang="en-US" sz="1800" b="0" i="0" u="none" strike="noStrike">
                          <a:solidFill>
                            <a:srgbClr val="000000"/>
                          </a:solidFill>
                          <a:effectLst/>
                          <a:latin typeface="+mn-lt"/>
                        </a:rPr>
                        <a:t>27%</a:t>
                      </a:r>
                    </a:p>
                  </a:txBody>
                  <a:tcPr marL="9525" marR="9525" marT="9525" marB="0" anchor="b"/>
                </a:tc>
                <a:tc>
                  <a:txBody>
                    <a:bodyPr/>
                    <a:lstStyle/>
                    <a:p>
                      <a:pPr algn="ctr" fontAlgn="b">
                        <a:buNone/>
                      </a:pPr>
                      <a:r>
                        <a:rPr lang="en-US" sz="1800" b="0" i="0" u="none" strike="noStrike">
                          <a:solidFill>
                            <a:srgbClr val="000000"/>
                          </a:solidFill>
                          <a:effectLst/>
                          <a:latin typeface="+mn-lt"/>
                        </a:rPr>
                        <a:t> $ 55,750 </a:t>
                      </a:r>
                    </a:p>
                  </a:txBody>
                  <a:tcPr marL="9525" marR="9525" marT="9525" marB="0" anchor="b"/>
                </a:tc>
                <a:tc>
                  <a:txBody>
                    <a:bodyPr/>
                    <a:lstStyle/>
                    <a:p>
                      <a:pPr algn="ctr" fontAlgn="b">
                        <a:buNone/>
                      </a:pPr>
                      <a:r>
                        <a:rPr lang="en-US" sz="1800" b="0" i="0" u="none" strike="noStrike">
                          <a:solidFill>
                            <a:srgbClr val="000000"/>
                          </a:solidFill>
                          <a:effectLst/>
                          <a:latin typeface="+mn-lt"/>
                        </a:rPr>
                        <a:t> $ 47,959 </a:t>
                      </a:r>
                    </a:p>
                  </a:txBody>
                  <a:tcPr marL="9525" marR="9525" marT="9525" marB="0" anchor="b"/>
                </a:tc>
                <a:extLst>
                  <a:ext uri="{0D108BD9-81ED-4DB2-BD59-A6C34878D82A}">
                    <a16:rowId xmlns:a16="http://schemas.microsoft.com/office/drawing/2014/main" val="4184861116"/>
                  </a:ext>
                </a:extLst>
              </a:tr>
              <a:tr h="629236">
                <a:tc>
                  <a:txBody>
                    <a:bodyPr/>
                    <a:lstStyle/>
                    <a:p>
                      <a:pPr algn="ctr" fontAlgn="b">
                        <a:buNone/>
                      </a:pPr>
                      <a:r>
                        <a:rPr lang="en-US" sz="1800" b="0" i="0" u="none" strike="noStrike">
                          <a:solidFill>
                            <a:srgbClr val="000000"/>
                          </a:solidFill>
                          <a:effectLst/>
                          <a:latin typeface="+mn-lt"/>
                        </a:rPr>
                        <a:t>Buyer 2</a:t>
                      </a:r>
                    </a:p>
                  </a:txBody>
                  <a:tcPr marL="9525" marR="9525" marT="9525" marB="0" anchor="b"/>
                </a:tc>
                <a:tc>
                  <a:txBody>
                    <a:bodyPr/>
                    <a:lstStyle/>
                    <a:p>
                      <a:pPr algn="ctr" fontAlgn="b">
                        <a:buNone/>
                      </a:pPr>
                      <a:r>
                        <a:rPr lang="en-US" sz="1800" b="0" i="0" u="none" strike="noStrike" dirty="0">
                          <a:solidFill>
                            <a:srgbClr val="000000"/>
                          </a:solidFill>
                          <a:effectLst/>
                          <a:latin typeface="+mn-lt"/>
                        </a:rPr>
                        <a:t>68%</a:t>
                      </a:r>
                    </a:p>
                  </a:txBody>
                  <a:tcPr marL="9525" marR="9525" marT="9525" marB="0" anchor="b"/>
                </a:tc>
                <a:tc>
                  <a:txBody>
                    <a:bodyPr/>
                    <a:lstStyle/>
                    <a:p>
                      <a:pPr algn="ctr" fontAlgn="b">
                        <a:buNone/>
                      </a:pPr>
                      <a:r>
                        <a:rPr lang="en-US" sz="1800" b="0" i="0" u="none" strike="noStrike">
                          <a:solidFill>
                            <a:srgbClr val="000000"/>
                          </a:solidFill>
                          <a:effectLst/>
                          <a:latin typeface="+mn-lt"/>
                        </a:rPr>
                        <a:t> $ 387,042 </a:t>
                      </a:r>
                    </a:p>
                  </a:txBody>
                  <a:tcPr marL="9525" marR="9525" marT="9525" marB="0" anchor="b"/>
                </a:tc>
                <a:tc>
                  <a:txBody>
                    <a:bodyPr/>
                    <a:lstStyle/>
                    <a:p>
                      <a:pPr algn="ctr" fontAlgn="b">
                        <a:buNone/>
                      </a:pPr>
                      <a:r>
                        <a:rPr lang="en-US" sz="1800" b="0" i="0" u="none" strike="noStrike">
                          <a:solidFill>
                            <a:srgbClr val="000000"/>
                          </a:solidFill>
                          <a:effectLst/>
                          <a:latin typeface="+mn-lt"/>
                        </a:rPr>
                        <a:t> $ 275,000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$ 111,460 </a:t>
                      </a:r>
                    </a:p>
                  </a:txBody>
                  <a:tcPr marL="9525" marR="9525" marT="9525" marB="0" anchor="b"/>
                </a:tc>
                <a:tc>
                  <a:txBody>
                    <a:bodyPr/>
                    <a:lstStyle/>
                    <a:p>
                      <a:pPr algn="ctr" fontAlgn="b">
                        <a:buNone/>
                      </a:pPr>
                      <a:r>
                        <a:rPr lang="en-US" sz="1800" b="0" i="0" u="none" strike="noStrike">
                          <a:solidFill>
                            <a:srgbClr val="000000"/>
                          </a:solidFill>
                          <a:effectLst/>
                          <a:latin typeface="+mn-lt"/>
                        </a:rPr>
                        <a:t>29%</a:t>
                      </a:r>
                    </a:p>
                  </a:txBody>
                  <a:tcPr marL="9525" marR="9525" marT="9525" marB="0" anchor="b"/>
                </a:tc>
                <a:tc>
                  <a:txBody>
                    <a:bodyPr/>
                    <a:lstStyle/>
                    <a:p>
                      <a:pPr algn="ctr" fontAlgn="b">
                        <a:buNone/>
                      </a:pPr>
                      <a:r>
                        <a:rPr lang="en-US" sz="1800" b="0" i="0" u="none" strike="noStrike">
                          <a:solidFill>
                            <a:srgbClr val="000000"/>
                          </a:solidFill>
                          <a:effectLst/>
                          <a:latin typeface="+mn-lt"/>
                        </a:rPr>
                        <a:t> $ 55,750 </a:t>
                      </a:r>
                    </a:p>
                  </a:txBody>
                  <a:tcPr marL="9525" marR="9525" marT="9525" marB="0" anchor="b"/>
                </a:tc>
                <a:tc>
                  <a:txBody>
                    <a:bodyPr/>
                    <a:lstStyle/>
                    <a:p>
                      <a:pPr algn="ctr" fontAlgn="b">
                        <a:buNone/>
                      </a:pPr>
                      <a:r>
                        <a:rPr lang="en-US" sz="1800" b="0" i="0" u="none" strike="noStrike">
                          <a:solidFill>
                            <a:srgbClr val="000000"/>
                          </a:solidFill>
                          <a:effectLst/>
                          <a:latin typeface="+mn-lt"/>
                        </a:rPr>
                        <a:t> $ 55,710 </a:t>
                      </a:r>
                    </a:p>
                  </a:txBody>
                  <a:tcPr marL="9525" marR="9525" marT="9525" marB="0" anchor="b"/>
                </a:tc>
                <a:extLst>
                  <a:ext uri="{0D108BD9-81ED-4DB2-BD59-A6C34878D82A}">
                    <a16:rowId xmlns:a16="http://schemas.microsoft.com/office/drawing/2014/main" val="106987224"/>
                  </a:ext>
                </a:extLst>
              </a:tr>
              <a:tr h="629236">
                <a:tc>
                  <a:txBody>
                    <a:bodyPr/>
                    <a:lstStyle/>
                    <a:p>
                      <a:pPr algn="ctr" fontAlgn="b">
                        <a:buNone/>
                      </a:pPr>
                      <a:r>
                        <a:rPr lang="en-US" sz="1800" b="0" i="0" u="none" strike="noStrike">
                          <a:solidFill>
                            <a:srgbClr val="000000"/>
                          </a:solidFill>
                          <a:effectLst/>
                          <a:latin typeface="+mn-lt"/>
                        </a:rPr>
                        <a:t>Buyer 3</a:t>
                      </a:r>
                    </a:p>
                  </a:txBody>
                  <a:tcPr marL="9525" marR="9525" marT="9525" marB="0" anchor="b"/>
                </a:tc>
                <a:tc>
                  <a:txBody>
                    <a:bodyPr/>
                    <a:lstStyle/>
                    <a:p>
                      <a:pPr algn="ctr" fontAlgn="b">
                        <a:buNone/>
                      </a:pPr>
                      <a:r>
                        <a:rPr lang="en-US" sz="1800" b="0" i="0" u="none" strike="noStrike" dirty="0">
                          <a:solidFill>
                            <a:srgbClr val="000000"/>
                          </a:solidFill>
                          <a:effectLst/>
                          <a:latin typeface="+mn-lt"/>
                        </a:rPr>
                        <a:t>75%</a:t>
                      </a:r>
                    </a:p>
                  </a:txBody>
                  <a:tcPr marL="9525" marR="9525" marT="9525" marB="0" anchor="b"/>
                </a:tc>
                <a:tc>
                  <a:txBody>
                    <a:bodyPr/>
                    <a:lstStyle/>
                    <a:p>
                      <a:pPr algn="ctr" fontAlgn="b">
                        <a:buNone/>
                      </a:pPr>
                      <a:r>
                        <a:rPr lang="en-US" sz="1800" b="0" i="0" u="none" strike="noStrike">
                          <a:solidFill>
                            <a:srgbClr val="000000"/>
                          </a:solidFill>
                          <a:effectLst/>
                          <a:latin typeface="+mn-lt"/>
                        </a:rPr>
                        <a:t> $ 390,857 </a:t>
                      </a:r>
                    </a:p>
                  </a:txBody>
                  <a:tcPr marL="9525" marR="9525" marT="9525" marB="0" anchor="b"/>
                </a:tc>
                <a:tc>
                  <a:txBody>
                    <a:bodyPr/>
                    <a:lstStyle/>
                    <a:p>
                      <a:pPr algn="ctr" fontAlgn="b">
                        <a:buNone/>
                      </a:pPr>
                      <a:r>
                        <a:rPr lang="en-US" sz="1800" b="0" i="0" u="none" strike="noStrike">
                          <a:solidFill>
                            <a:srgbClr val="000000"/>
                          </a:solidFill>
                          <a:effectLst/>
                          <a:latin typeface="+mn-lt"/>
                        </a:rPr>
                        <a:t> $ 264,650 </a:t>
                      </a:r>
                    </a:p>
                  </a:txBody>
                  <a:tcPr marL="9525" marR="9525" marT="9525" marB="0" anchor="b"/>
                </a:tc>
                <a:tc>
                  <a:txBody>
                    <a:bodyPr/>
                    <a:lstStyle/>
                    <a:p>
                      <a:pPr algn="ctr" fontAlgn="b">
                        <a:buNone/>
                      </a:pPr>
                      <a:r>
                        <a:rPr lang="en-US" sz="1800" b="0" i="0" u="none" strike="noStrike">
                          <a:solidFill>
                            <a:srgbClr val="000000"/>
                          </a:solidFill>
                          <a:effectLst/>
                          <a:latin typeface="+mn-lt"/>
                        </a:rPr>
                        <a:t> $ 122,500 </a:t>
                      </a:r>
                    </a:p>
                  </a:txBody>
                  <a:tcPr marL="9525" marR="9525" marT="9525" marB="0" anchor="b"/>
                </a:tc>
                <a:tc>
                  <a:txBody>
                    <a:bodyPr/>
                    <a:lstStyle/>
                    <a:p>
                      <a:pPr algn="ctr" fontAlgn="b">
                        <a:buNone/>
                      </a:pPr>
                      <a:r>
                        <a:rPr lang="en-US" sz="1800" b="0" i="0" u="none" strike="noStrike">
                          <a:solidFill>
                            <a:srgbClr val="000000"/>
                          </a:solidFill>
                          <a:effectLst/>
                          <a:latin typeface="+mn-lt"/>
                        </a:rPr>
                        <a:t>31%</a:t>
                      </a:r>
                    </a:p>
                  </a:txBody>
                  <a:tcPr marL="9525" marR="9525" marT="9525" marB="0" anchor="b"/>
                </a:tc>
                <a:tc>
                  <a:txBody>
                    <a:bodyPr/>
                    <a:lstStyle/>
                    <a:p>
                      <a:pPr algn="ctr" fontAlgn="b">
                        <a:buNone/>
                      </a:pPr>
                      <a:r>
                        <a:rPr lang="en-US" sz="1800" b="0" i="0" u="none" strike="noStrike" dirty="0">
                          <a:solidFill>
                            <a:srgbClr val="000000"/>
                          </a:solidFill>
                          <a:effectLst/>
                          <a:latin typeface="+mn-lt"/>
                        </a:rPr>
                        <a:t> $ 76,500 </a:t>
                      </a:r>
                    </a:p>
                  </a:txBody>
                  <a:tcPr marL="9525" marR="9525" marT="9525" marB="0" anchor="b"/>
                </a:tc>
                <a:tc>
                  <a:txBody>
                    <a:bodyPr/>
                    <a:lstStyle/>
                    <a:p>
                      <a:pPr algn="ctr" fontAlgn="b">
                        <a:buNone/>
                      </a:pPr>
                      <a:r>
                        <a:rPr lang="en-US" sz="1800" b="0" i="0" u="none" strike="noStrike" dirty="0">
                          <a:solidFill>
                            <a:srgbClr val="000000"/>
                          </a:solidFill>
                          <a:effectLst/>
                          <a:latin typeface="+mn-lt"/>
                        </a:rPr>
                        <a:t> $ 46,000 </a:t>
                      </a:r>
                    </a:p>
                  </a:txBody>
                  <a:tcPr marL="9525" marR="9525" marT="9525" marB="0" anchor="b"/>
                </a:tc>
                <a:extLst>
                  <a:ext uri="{0D108BD9-81ED-4DB2-BD59-A6C34878D82A}">
                    <a16:rowId xmlns:a16="http://schemas.microsoft.com/office/drawing/2014/main" val="696198847"/>
                  </a:ext>
                </a:extLst>
              </a:tr>
              <a:tr h="629236">
                <a:tc>
                  <a:txBody>
                    <a:bodyPr/>
                    <a:lstStyle/>
                    <a:p>
                      <a:pPr algn="ctr" fontAlgn="b">
                        <a:buNone/>
                      </a:pPr>
                      <a:r>
                        <a:rPr lang="en-US" sz="1800" b="0" i="0" u="none" strike="noStrike">
                          <a:solidFill>
                            <a:srgbClr val="000000"/>
                          </a:solidFill>
                          <a:effectLst/>
                          <a:latin typeface="+mn-lt"/>
                        </a:rPr>
                        <a:t>Buyer 4</a:t>
                      </a:r>
                    </a:p>
                  </a:txBody>
                  <a:tcPr marL="9525" marR="9525" marT="9525" marB="0" anchor="b"/>
                </a:tc>
                <a:tc>
                  <a:txBody>
                    <a:bodyPr/>
                    <a:lstStyle/>
                    <a:p>
                      <a:pPr algn="ctr" fontAlgn="b">
                        <a:buNone/>
                      </a:pPr>
                      <a:r>
                        <a:rPr lang="en-US" sz="1800" b="0" i="0" u="none" strike="noStrike" dirty="0">
                          <a:solidFill>
                            <a:srgbClr val="000000"/>
                          </a:solidFill>
                          <a:effectLst/>
                          <a:latin typeface="+mn-lt"/>
                        </a:rPr>
                        <a:t>72%</a:t>
                      </a:r>
                    </a:p>
                  </a:txBody>
                  <a:tcPr marL="9525" marR="9525" marT="9525" marB="0" anchor="b"/>
                </a:tc>
                <a:tc>
                  <a:txBody>
                    <a:bodyPr/>
                    <a:lstStyle/>
                    <a:p>
                      <a:pPr algn="ctr" fontAlgn="b">
                        <a:buNone/>
                      </a:pPr>
                      <a:r>
                        <a:rPr lang="en-US" sz="1800" b="0" i="0" u="none" strike="noStrike" dirty="0">
                          <a:solidFill>
                            <a:srgbClr val="000000"/>
                          </a:solidFill>
                          <a:effectLst/>
                          <a:latin typeface="+mn-lt"/>
                        </a:rPr>
                        <a:t> $ 399,961 </a:t>
                      </a:r>
                    </a:p>
                  </a:txBody>
                  <a:tcPr marL="9525" marR="9525" marT="9525" marB="0" anchor="b"/>
                </a:tc>
                <a:tc>
                  <a:txBody>
                    <a:bodyPr/>
                    <a:lstStyle/>
                    <a:p>
                      <a:pPr algn="ctr" fontAlgn="b">
                        <a:buNone/>
                      </a:pPr>
                      <a:r>
                        <a:rPr lang="en-US" sz="1800" b="0" i="0" u="none" strike="noStrike">
                          <a:solidFill>
                            <a:srgbClr val="000000"/>
                          </a:solidFill>
                          <a:effectLst/>
                          <a:latin typeface="+mn-lt"/>
                        </a:rPr>
                        <a:t> $ 292,000 </a:t>
                      </a:r>
                    </a:p>
                  </a:txBody>
                  <a:tcPr marL="9525" marR="9525" marT="9525" marB="0" anchor="b"/>
                </a:tc>
                <a:tc>
                  <a:txBody>
                    <a:bodyPr/>
                    <a:lstStyle/>
                    <a:p>
                      <a:pPr algn="ctr" fontAlgn="b">
                        <a:buNone/>
                      </a:pPr>
                      <a:r>
                        <a:rPr lang="en-US" sz="1800" b="0" i="0" u="none" strike="noStrike">
                          <a:solidFill>
                            <a:srgbClr val="000000"/>
                          </a:solidFill>
                          <a:effectLst/>
                          <a:latin typeface="+mn-lt"/>
                        </a:rPr>
                        <a:t> $ 107,961 </a:t>
                      </a:r>
                    </a:p>
                  </a:txBody>
                  <a:tcPr marL="9525" marR="9525" marT="9525" marB="0" anchor="b"/>
                </a:tc>
                <a:tc>
                  <a:txBody>
                    <a:bodyPr/>
                    <a:lstStyle/>
                    <a:p>
                      <a:pPr algn="ctr" fontAlgn="b">
                        <a:buNone/>
                      </a:pPr>
                      <a:r>
                        <a:rPr lang="en-US" sz="1800" b="0" i="0" u="none" strike="noStrike" dirty="0">
                          <a:solidFill>
                            <a:srgbClr val="000000"/>
                          </a:solidFill>
                          <a:effectLst/>
                          <a:latin typeface="+mn-lt"/>
                        </a:rPr>
                        <a:t>27%</a:t>
                      </a:r>
                    </a:p>
                  </a:txBody>
                  <a:tcPr marL="9525" marR="9525" marT="9525" marB="0" anchor="b"/>
                </a:tc>
                <a:tc>
                  <a:txBody>
                    <a:bodyPr/>
                    <a:lstStyle/>
                    <a:p>
                      <a:pPr algn="ctr" fontAlgn="b">
                        <a:buNone/>
                      </a:pPr>
                      <a:r>
                        <a:rPr lang="en-US" sz="1800" b="0" i="0" u="none" strike="noStrike">
                          <a:solidFill>
                            <a:srgbClr val="000000"/>
                          </a:solidFill>
                          <a:effectLst/>
                          <a:latin typeface="+mn-lt"/>
                        </a:rPr>
                        <a:t> $ 21,000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$ 86,961 </a:t>
                      </a:r>
                    </a:p>
                  </a:txBody>
                  <a:tcPr marL="9525" marR="9525" marT="9525" marB="0" anchor="b"/>
                </a:tc>
                <a:extLst>
                  <a:ext uri="{0D108BD9-81ED-4DB2-BD59-A6C34878D82A}">
                    <a16:rowId xmlns:a16="http://schemas.microsoft.com/office/drawing/2014/main" val="1856724501"/>
                  </a:ext>
                </a:extLst>
              </a:tr>
              <a:tr h="629236">
                <a:tc>
                  <a:txBody>
                    <a:bodyPr/>
                    <a:lstStyle/>
                    <a:p>
                      <a:pPr algn="ctr" fontAlgn="b">
                        <a:buNone/>
                      </a:pPr>
                      <a:r>
                        <a:rPr lang="en-US" sz="1800" b="0" i="0" u="none" strike="noStrike">
                          <a:solidFill>
                            <a:srgbClr val="000000"/>
                          </a:solidFill>
                          <a:effectLst/>
                          <a:latin typeface="+mn-lt"/>
                        </a:rPr>
                        <a:t>Buyer 5</a:t>
                      </a:r>
                    </a:p>
                  </a:txBody>
                  <a:tcPr marL="9525" marR="9525" marT="9525" marB="0" anchor="b"/>
                </a:tc>
                <a:tc>
                  <a:txBody>
                    <a:bodyPr/>
                    <a:lstStyle/>
                    <a:p>
                      <a:pPr algn="ctr" fontAlgn="b">
                        <a:buNone/>
                      </a:pPr>
                      <a:r>
                        <a:rPr lang="en-US" sz="1800" b="0" i="0" u="none" strike="noStrike" dirty="0">
                          <a:solidFill>
                            <a:srgbClr val="000000"/>
                          </a:solidFill>
                          <a:effectLst/>
                          <a:latin typeface="+mn-lt"/>
                        </a:rPr>
                        <a:t>67%</a:t>
                      </a:r>
                    </a:p>
                  </a:txBody>
                  <a:tcPr marL="9525" marR="9525" marT="9525" marB="0" anchor="b"/>
                </a:tc>
                <a:tc>
                  <a:txBody>
                    <a:bodyPr/>
                    <a:lstStyle/>
                    <a:p>
                      <a:pPr algn="ctr" fontAlgn="b">
                        <a:buNone/>
                      </a:pPr>
                      <a:r>
                        <a:rPr lang="en-US" sz="1800" b="0" i="0" u="none" strike="noStrike">
                          <a:solidFill>
                            <a:srgbClr val="000000"/>
                          </a:solidFill>
                          <a:effectLst/>
                          <a:latin typeface="+mn-lt"/>
                        </a:rPr>
                        <a:t> $ 407,574 </a:t>
                      </a:r>
                    </a:p>
                  </a:txBody>
                  <a:tcPr marL="9525" marR="9525" marT="9525" marB="0" anchor="b"/>
                </a:tc>
                <a:tc>
                  <a:txBody>
                    <a:bodyPr/>
                    <a:lstStyle/>
                    <a:p>
                      <a:pPr algn="ctr" fontAlgn="b">
                        <a:buNone/>
                      </a:pPr>
                      <a:r>
                        <a:rPr lang="en-US" sz="1800" b="0" i="0" u="none" strike="noStrike">
                          <a:solidFill>
                            <a:srgbClr val="000000"/>
                          </a:solidFill>
                          <a:effectLst/>
                          <a:latin typeface="+mn-lt"/>
                        </a:rPr>
                        <a:t> $ 300,000 </a:t>
                      </a:r>
                    </a:p>
                  </a:txBody>
                  <a:tcPr marL="9525" marR="9525" marT="9525" marB="0" anchor="b"/>
                </a:tc>
                <a:tc>
                  <a:txBody>
                    <a:bodyPr/>
                    <a:lstStyle/>
                    <a:p>
                      <a:pPr algn="ctr" fontAlgn="b">
                        <a:buNone/>
                      </a:pPr>
                      <a:r>
                        <a:rPr lang="en-US" sz="1800" b="0" i="0" u="none" strike="noStrike">
                          <a:solidFill>
                            <a:srgbClr val="000000"/>
                          </a:solidFill>
                          <a:effectLst/>
                          <a:latin typeface="+mn-lt"/>
                        </a:rPr>
                        <a:t> $ 106,860 </a:t>
                      </a:r>
                    </a:p>
                  </a:txBody>
                  <a:tcPr marL="9525" marR="9525" marT="9525" marB="0" anchor="b"/>
                </a:tc>
                <a:tc>
                  <a:txBody>
                    <a:bodyPr/>
                    <a:lstStyle/>
                    <a:p>
                      <a:pPr algn="ctr" fontAlgn="b">
                        <a:buNone/>
                      </a:pPr>
                      <a:r>
                        <a:rPr lang="en-US" sz="1800" b="0" i="0" u="none" strike="noStrike">
                          <a:solidFill>
                            <a:srgbClr val="000000"/>
                          </a:solidFill>
                          <a:effectLst/>
                          <a:latin typeface="+mn-lt"/>
                        </a:rPr>
                        <a:t>26%</a:t>
                      </a:r>
                    </a:p>
                  </a:txBody>
                  <a:tcPr marL="9525" marR="9525" marT="9525" marB="0" anchor="b"/>
                </a:tc>
                <a:tc>
                  <a:txBody>
                    <a:bodyPr/>
                    <a:lstStyle/>
                    <a:p>
                      <a:pPr algn="ctr" fontAlgn="b">
                        <a:buNone/>
                      </a:pPr>
                      <a:r>
                        <a:rPr lang="en-US" sz="1800" b="0" i="0" u="none" strike="noStrike">
                          <a:solidFill>
                            <a:srgbClr val="000000"/>
                          </a:solidFill>
                          <a:effectLst/>
                          <a:latin typeface="+mn-lt"/>
                        </a:rPr>
                        <a:t> $ 21,000 </a:t>
                      </a:r>
                    </a:p>
                  </a:txBody>
                  <a:tcPr marL="9525" marR="9525" marT="9525" marB="0" anchor="b"/>
                </a:tc>
                <a:tc>
                  <a:txBody>
                    <a:bodyPr/>
                    <a:lstStyle/>
                    <a:p>
                      <a:pPr algn="ctr" fontAlgn="b">
                        <a:buNone/>
                      </a:pPr>
                      <a:r>
                        <a:rPr lang="en-US" sz="1800" b="0" i="0" u="none" strike="noStrike" dirty="0">
                          <a:solidFill>
                            <a:srgbClr val="000000"/>
                          </a:solidFill>
                          <a:effectLst/>
                          <a:latin typeface="+mn-lt"/>
                        </a:rPr>
                        <a:t> $ 85,860 </a:t>
                      </a:r>
                    </a:p>
                  </a:txBody>
                  <a:tcPr marL="9525" marR="9525" marT="9525" marB="0" anchor="b"/>
                </a:tc>
                <a:extLst>
                  <a:ext uri="{0D108BD9-81ED-4DB2-BD59-A6C34878D82A}">
                    <a16:rowId xmlns:a16="http://schemas.microsoft.com/office/drawing/2014/main" val="2204461956"/>
                  </a:ext>
                </a:extLst>
              </a:tr>
            </a:tbl>
          </a:graphicData>
        </a:graphic>
      </p:graphicFrame>
      <p:sp>
        <p:nvSpPr>
          <p:cNvPr id="3" name="Oval 2">
            <a:extLst>
              <a:ext uri="{FF2B5EF4-FFF2-40B4-BE49-F238E27FC236}">
                <a16:creationId xmlns:a16="http://schemas.microsoft.com/office/drawing/2014/main" id="{EA222E5E-DFAA-8302-05CE-65651538C776}"/>
              </a:ext>
            </a:extLst>
          </p:cNvPr>
          <p:cNvSpPr/>
          <p:nvPr/>
        </p:nvSpPr>
        <p:spPr>
          <a:xfrm>
            <a:off x="1337512" y="2069432"/>
            <a:ext cx="1177088" cy="685800"/>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3700141345"/>
      </p:ext>
    </p:extLst>
  </p:cSld>
  <p:clrMapOvr>
    <a:masterClrMapping/>
  </p:clrMapOvr>
</p:sld>
</file>

<file path=ppt/theme/theme1.xml><?xml version="1.0" encoding="utf-8"?>
<a:theme xmlns:a="http://schemas.openxmlformats.org/drawingml/2006/main" name="Blank Slide">
  <a:themeElements>
    <a:clrScheme name="City of Vancouver">
      <a:dk1>
        <a:sysClr val="windowText" lastClr="000000"/>
      </a:dk1>
      <a:lt1>
        <a:sysClr val="window" lastClr="FFFFFF"/>
      </a:lt1>
      <a:dk2>
        <a:srgbClr val="193964"/>
      </a:dk2>
      <a:lt2>
        <a:srgbClr val="EAEEEC"/>
      </a:lt2>
      <a:accent1>
        <a:srgbClr val="2773BA"/>
      </a:accent1>
      <a:accent2>
        <a:srgbClr val="00BAE2"/>
      </a:accent2>
      <a:accent3>
        <a:srgbClr val="007167"/>
      </a:accent3>
      <a:accent4>
        <a:srgbClr val="F57F34"/>
      </a:accent4>
      <a:accent5>
        <a:srgbClr val="B22625"/>
      </a:accent5>
      <a:accent6>
        <a:srgbClr val="53294F"/>
      </a:accent6>
      <a:hlink>
        <a:srgbClr val="2773BA"/>
      </a:hlink>
      <a:folHlink>
        <a:srgbClr val="2773BA"/>
      </a:folHlink>
    </a:clrScheme>
    <a:fontScheme name="Body Font ASAP Regular">
      <a:majorFont>
        <a:latin typeface="IBM Plex Sans"/>
        <a:ea typeface=""/>
        <a:cs typeface=""/>
      </a:majorFont>
      <a:minorFont>
        <a:latin typeface="Asap"/>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02542A25973C409804EA2B2DD20174" ma:contentTypeVersion="14" ma:contentTypeDescription="Create a new document." ma:contentTypeScope="" ma:versionID="2e7b42f077bc6d2edb7a1d264fa21bf0">
  <xsd:schema xmlns:xsd="http://www.w3.org/2001/XMLSchema" xmlns:xs="http://www.w3.org/2001/XMLSchema" xmlns:p="http://schemas.microsoft.com/office/2006/metadata/properties" xmlns:ns2="d617495d-1c75-4a5e-bda1-520f315f7628" xmlns:ns3="f9e4735b-7cce-4a11-8a2f-4e11fef2b40a" targetNamespace="http://schemas.microsoft.com/office/2006/metadata/properties" ma:root="true" ma:fieldsID="3999f9e5f0e959f28d76ec65abf174e0" ns2:_="" ns3:_="">
    <xsd:import namespace="d617495d-1c75-4a5e-bda1-520f315f7628"/>
    <xsd:import namespace="f9e4735b-7cce-4a11-8a2f-4e11fef2b40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17495d-1c75-4a5e-bda1-520f315f76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3ef17fd-74ed-4858-bdef-83767eaa59d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9e4735b-7cce-4a11-8a2f-4e11fef2b40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0396953-122c-43aa-bb9e-13c1184c2465}" ma:internalName="TaxCatchAll" ma:showField="CatchAllData" ma:web="f9e4735b-7cce-4a11-8a2f-4e11fef2b4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617495d-1c75-4a5e-bda1-520f315f7628">
      <Terms xmlns="http://schemas.microsoft.com/office/infopath/2007/PartnerControls"/>
    </lcf76f155ced4ddcb4097134ff3c332f>
    <TaxCatchAll xmlns="f9e4735b-7cce-4a11-8a2f-4e11fef2b40a" xsi:nil="true"/>
  </documentManagement>
</p:properties>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F6B8F431-491A-4229-B85A-23BD1581CF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17495d-1c75-4a5e-bda1-520f315f7628"/>
    <ds:schemaRef ds:uri="f9e4735b-7cce-4a11-8a2f-4e11fef2b4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541D4B-2D4C-4B96-8529-8B41B9A9E190}">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d617495d-1c75-4a5e-bda1-520f315f7628"/>
    <ds:schemaRef ds:uri="http://schemas.microsoft.com/office/infopath/2007/PartnerControls"/>
    <ds:schemaRef ds:uri="f9e4735b-7cce-4a11-8a2f-4e11fef2b40a"/>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915409C-F4F9-40B9-9139-16B67968DC45}">
  <ds:schemaRefs>
    <ds:schemaRef ds:uri="http://schemas.microsoft.com/sharepoint/v3/contenttype/forms"/>
  </ds:schemaRefs>
</ds:datastoreItem>
</file>

<file path=docMetadata/LabelInfo.xml><?xml version="1.0" encoding="utf-8"?>
<clbl:labelList xmlns:clbl="http://schemas.microsoft.com/office/2020/mipLabelMetadata">
  <clbl:label id="{bf6d19b6-9266-4686-a93a-50b537dc583a}" enabled="0" method="" siteId="{bf6d19b6-9266-4686-a93a-50b537dc583a}" removed="1"/>
</clbl:labelList>
</file>

<file path=docProps/app.xml><?xml version="1.0" encoding="utf-8"?>
<Properties xmlns="http://schemas.openxmlformats.org/officeDocument/2006/extended-properties" xmlns:vt="http://schemas.openxmlformats.org/officeDocument/2006/docPropsVTypes">
  <Template/>
  <TotalTime>967</TotalTime>
  <Words>3254</Words>
  <Application>Microsoft Office PowerPoint</Application>
  <PresentationFormat>Widescreen</PresentationFormat>
  <Paragraphs>510</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Asap</vt:lpstr>
      <vt:lpstr>Asap Bold</vt:lpstr>
      <vt:lpstr>Asap Condensed</vt:lpstr>
      <vt:lpstr>Asap Condensed SemiBold</vt:lpstr>
      <vt:lpstr>Asap SemiBold</vt:lpstr>
      <vt:lpstr>Calibri</vt:lpstr>
      <vt:lpstr>Courier New</vt:lpstr>
      <vt:lpstr>IBM Plex Sans SemiBold</vt:lpstr>
      <vt:lpstr>Blank Slide</vt:lpstr>
      <vt:lpstr>HOME Downpayment Assistance</vt:lpstr>
      <vt:lpstr>City of Vancouver, WA</vt:lpstr>
      <vt:lpstr>Partner Agencies</vt:lpstr>
      <vt:lpstr>Tatyana</vt:lpstr>
      <vt:lpstr>Partner Agencies</vt:lpstr>
      <vt:lpstr>Habitat Homebuyers</vt:lpstr>
      <vt:lpstr>A Typical HOME DPA Closing</vt:lpstr>
      <vt:lpstr>A Typical HOME DPA Closing</vt:lpstr>
      <vt:lpstr>A Typical HOME DPA Closing</vt:lpstr>
      <vt:lpstr>A Typical HOME DPA Closing</vt:lpstr>
      <vt:lpstr>A Typical HOME DPA Closing</vt:lpstr>
      <vt:lpstr>A Typical HOME DPA Closing</vt:lpstr>
      <vt:lpstr>A Typical HOME DPA Closing</vt:lpstr>
      <vt:lpstr>Closing docs</vt:lpstr>
      <vt:lpstr>Invoicing</vt:lpstr>
      <vt:lpstr>Questions?</vt:lpstr>
      <vt:lpstr>Questions?</vt:lpstr>
      <vt:lpstr>Questions?</vt:lpstr>
      <vt:lpstr>Questions?</vt:lpstr>
      <vt:lpstr>Thank You</vt:lpstr>
    </vt:vector>
  </TitlesOfParts>
  <Company>City of Vancouver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Dutelle, Laura</dc:creator>
  <cp:lastModifiedBy>Alger, Ian</cp:lastModifiedBy>
  <cp:revision>16</cp:revision>
  <dcterms:created xsi:type="dcterms:W3CDTF">2015-02-09T19:22:48Z</dcterms:created>
  <dcterms:modified xsi:type="dcterms:W3CDTF">2026-01-28T18:36:22Z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0x010100D302542A25973C409804EA2B2DD20174</vt:lpwstr>
  </property>
  <property fmtid="{D5CDD505-2E9C-101B-9397-08002B2CF9AE}" pid="3" name="MediaServiceImageTags">
    <vt:lpwstr/>
  </property>
  <property fmtid="{D5CDD505-2E9C-101B-9397-08002B2CF9AE}" pid="4" name="Order">
    <vt:lpwstr>62700.0000000000</vt:lpwstr>
  </property>
</Properties>
</file>